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5"/>
    <p:sldMasterId id="2147483672"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BA00E08-98B9-4B8B-AB68-640A3C19EFFF}">
  <a:tblStyle styleId="{5BA00E08-98B9-4B8B-AB68-640A3C19EFFF}"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8333B47-6C4E-4F3E-A118-D476A630161E}"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75ae8a6d30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75ae8a6d30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brushes from your cubby, your palette and palette knives, acrylic paint, an apron, one container of water, some paper towel, and your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duhen furçat tuaja nga cuba juaj, paleta dhe thikat e paletës, bojë akrilike, një përparëse, një enë me ujë, pak peshqir letre dhe broshurën tuaj të pikturës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ብሩሽዎን ከኩቢዎ ፣ ከፓልቴልዎ እና ከፓልቴል ቢላዎችዎ ፣ ከአይሪሊክ ቀለም ፣ ከአፕሮን ፣ አንድ የውሃ መያዣ ፣ ትንሽ የወረቀት ፎጣ እና የስዕል ቡክሌ ያስፈልግዎታል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فرشاتك من خزانتك، ولوحة الألوان وسكاكين اللوحة، والطلاء الأكريليكي، ومئزر، ووعاء من الماء، وبعض المناشف الورقية، وكتيب الرسم الخاص بك.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ձեզ անհրաժեշտ են ձեր խոզանակները, ձեր գունապնակ և գունապնակ դանակներ, ակրիլային ներկ, գոգնոց, մեկ տարա ջուր, թղթե սրբիչ և ձեր Նկարչական գրքույկը: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els vostres pinzells del vostre cubby, els vostres ganivets de paleta i paleta, pintura acrílica, un davantal, un recipient d'aigua, una tovallola de paper i el vostre llibret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今天你需要从你的小柜子里拿出画笔、调色板和调色刀、丙烯颜料、一条围裙、一容器水、一些纸巾和你的绘画小册子</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de volgende spullen nodig: je penselen uit je opbergvak, je palet en paletmessen, acrylverf, een schort, een bak water, wat keukenpapier en je schilderboekje.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شما به قلم موها، چاقوهای پالت و پالت، رنگ اکریلیک، پیش بند، یک ظرف آب، مقداری دستمال کاغذی و کتابچه نقاشی خود نیاز دارید.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avez besoin de vos pinceaux de votre casier, de votre palette et de vos couteaux à palette, de peinture acrylique, d'un tablier, d'un récipient d'eau, d'une serviette en papier et de votre livret de peinture.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brauchst du deine Pinsel aus deinem Ablagefach, deine Palette und Palettenmesser, Acrylfarbe, eine Schürze, einen Behälter mit Wasser, ein paar Papiertücher und dein Malbuch.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ક્યુબીમાંથી તમારા બ્રશ, તમારી પેલેટ અને પેલેટ છરીઓ, એક્રેલિક પેઇન્ટ, એક એપ્રોન, પાણીનો એક કન્ટેનર, થોડો કાગળનો ટુવાલ અને તમારી પેઇન્ટિંગ પુસ્તિકાની જરૂર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क्यूबी से ब्रश, अपने पैलेट और पैलेट चाकू, ऐक्रेलिक पेंट, एक एप्रन, पानी का एक कंटेनर, कुछ पेपर तौलिया और अपनी पेंटिंग पुस्तिका की आवश्यकता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 pennelli dal tuo cubicolo, la tavolozza e i coltelli da tavolozza, la pittura acrilica, un grembiule, un contenitore d'acqua, un tovagliolo di carta e il tuo libretto di pittura.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今日は、小部屋にある筆、パレットとパレットナイフ、アクリル絵の具、エプロン、水の入った容器、ペーパータオル、そして絵画の小冊子が必要です。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보관함에서 꺼낸 브러시, 팔레트와 팔레트 나이프, 아크릴 페인트, 앞치마, 물 한 통, 종이 타월, 그림책이 필요합니다.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pêdiviya we bi firçeyên xwe yên ji kuçika xwe, palet û kêrên paleta xwe, boyaxa akrilîk, pêşgotek, yek konteynir av, hin destmala kaxezê û pirtûka weya boyaxkirinê heye.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berus dari cubby anda, pisau palet dan palet anda, cat akrilik, apron, satu bekas air, beberapa tuala kertas dan buku kecil Lukisan anda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നിങ്ങളുടെ ക്യൂബിയിൽ നിന്നുള്ള ബ്രഷുകൾ, നിങ്ങളുടെ പാലറ്റ്, പാലറ്റ് കത്തികൾ, അക്രിലിക് പെയിൻ്റ്, ഒരു ഏപ്രോൺ, ഒരു കണ്ടെയ്നർ വെള്ളം, കുറച്ച് പേപ്പർ ടവൽ, നിങ്ങളുടെ പെയിൻ്റിംഗ് ബുക്ക്ലെറ്റ് എന്നിവ ആവശ്യമാണ്.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तपाइँलाई तपाइँको क्यूबीबाट तपाइँको ब्रश, तपाइँको प्यालेट र प्यालेट चक्कुहरू, एक्रिलिक रंग, एप्रोन, पानीको एक कन्टेनर, केहि कागज तौलिया, र तपाइँको चित्रकारी पुस्तिका चाहिन्छ।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د خپل کیوب څخه برشونو ته اړتیا لرئ، ستاسو پیلټ او پیلټ چاقو، اکریلیک رنګ، یو اپون، د اوبو یو کانټینر، یو څه کاغذ تولیه، او ستاسو د انځور کولو کتابچه.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precisa de seus pincéis do seu cubículo, sua paleta e espátulas, tinta acrílica, um avental, um recipiente com água, algumas toalhas de papel e seu livreto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ਕਿਊਬੀ ਤੋਂ ਆਪਣੇ ਬੁਰਸ਼, ਤੁਹਾਡੇ ਪੈਲੇਟ ਅਤੇ ਪੈਲੇਟ ਚਾਕੂ, ਐਕ੍ਰੀਲਿਕ ਪੇਂਟ, ਇੱਕ ਐਪਰਨ, ਪਾਣੀ ਦਾ ਇੱਕ ਡੱਬਾ, ਕੁਝ ਕਾਗਜ਼ ਦਾ ਤੌਲੀਆ, ਅਤੇ ਤੁਹਾਡੀ ਪੇਂਟਿੰਗ ਕਿਤਾਬਚਾ ਦੀ ਲੋੜ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кисти из вашего шкафчика, палитра и мастихины, акриловые краски, фартук, емкость с водой, бумажное полотенце и буклет с описанием рисования.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су вам потребне ваше четке из ваше кочије, ваше палете и ножеви за палете, акрилна боја, кецеља, једна посуда воде, неки папирни пешкир и ваша књижица за сликање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burushka cubbykaaga, palette palette mindiyo palette ah, rinji akrilik ah, faashad, hal weel oo biyo ah, tuwaal warqad ah, iyo buug-yarahaaga rinjiyeynta.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necesitas tus pinceles de tu cubículo, tu paleta y espátulas, pintura acrílica, un delantal, un recipiente con agua, un poco de toalla de papel y tu folleto de pintura.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sikat anjeun tina cubby anjeun, palette sareng palette knives anjeun, cet akrilik, apron, hiji wadah cai, sababaraha anduk kertas, sareng buklet Lukisan anjeun.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brashi kutoka kwa mtoto wako, visu vya palette na palette, rangi ya akriliki, aproni, chombo kimoja cha maji, kitambaa cha karatasi na kijitabu chako cha Uchoraji.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dina penslar från din kubbe, dina palett- och palettknivar, akrylfärg, ett förkläde, en behållare med vatten, lite pappershandduk och ditt målarhäfte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kailangan mo ang iyong mga brush mula sa iyong cubby, ang iyong palette at palette na kutsilyo, acrylic na pintura, isang apron, isang lalagyan ng tubig, ilang paper towel, at iyong Painting booklet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உங்களுக்கு உங்கள் குட்டியிலிருந்து தூரிகைகள், உங்கள் தட்டு மற்றும் தட்டு கத்திகள், அக்ரிலிக் பெயிண்ட், ஒரு ஏப்ரன், ஒரு கொள்கலன் தண்ணீர், சில காகித துண்டுகள் மற்றும் உங்கள் ஓவியம் கையேடு தேவை.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วันนี้คุณต้องมีแปรงจากตู้ของคุณ จานสีและมีดจานสี สีอะคริลิก ผ้ากันเปื้อน ถังน้ำหนึ่งใบ กระดาษเช็ดมือ และสมุดวาดภาพของคุณ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dolabınızdaki fırçalarınıza, paletinize ve palet bıçaklarınıza, akrilik boyaya, bir önlüğe, bir kap suya, biraz kağıt havluya ve Boyama kitapçığınıza ihtiyacınız var.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вам знадобляться ваші пензлі з вашої дитини, ваша палітра та мастихіни, акрилова фарба, фартух, одна ємність з водою, трохи паперового рушника та ваш буклет з малювання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اپنے کیوب سے اپنے برش، اپنے پیلیٹ اور پیلیٹ چاقو، ایکریلک پینٹ، ایک تہبند، پانی کا ایک کنٹینر، کچھ کاغذی تولیہ، اور اپنی پینٹنگ کتابچہ کی ضرورت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cần chuẩn bị cọ vẽ từ tủ đựng đồ, bảng màu và dao pha màu, màu acrylic, tạp dề, một hộp đựng nước, một ít khăn giấy và tập sách hướng dẫn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1d53306a17c_0_5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1d53306a17c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1d6c9fb4b51_0_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1d6c9fb4b51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275ae8a6d30_0_2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275ae8a6d30_0_2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Building acrylic painting skills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Ndërtimi i aftësive të pikturës me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 acrylic ሥዕል ችሎታዎችን መገንባት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بناء مهارات الرسم بالأكريليك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հմտությունների զարգացում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Desenvolupant habilitats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提升丙烯画技巧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ontwikkelen van vaardigheden in acrylverf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مهارت های نقاشی اکریلیک را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Développer ses compétences en peinture 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Aufbau von Acrylmalfähigkeiten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કૌશલ્યનું નિર્માણ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कौशल का निर्माण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Sviluppo delle capacità di pittura acrilica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アクリル絵画のスキルを磨く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페인팅 기술 키우기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Pêşxistina jêhatîbûnên boyaxkirina akrîlîk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Membina kemahiran melukis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കഴിവുകൾ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सीप निर्माण गर्दै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مهارتونو جوړول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Aprimorando as habilidades em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ਦੇ ਹੁਨਰ ਦਾ ਨਿਰਮਾਣ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Развитие навыков рисования акрилом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Развијање вештина сликања акрилним бојама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Dhisida xirfadaha rinjiyeynta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Desarrollando habilidades de pintura acrílica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kaahlian lukisan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Kujenga ujuzi wa uchoraji wa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Att bygga upp färdigheter i akrylmålning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Pagbuo ng mga kasanayan sa pagpipinta 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ஓவியத் திறன்களை உருவாக்குதல்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การสร้างทักษะการวาดภาพอะคริลิก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boyama becerilerinin geliştirilmesi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Розвиток навичок малювання акриловими фарбами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مہارتیں بنانا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Xây dựng kỹ năng vẽ tranh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90fa3d0fdd_0_16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90fa3d0fdd_0_1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90fa3d0fdd_0_1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390fa3d0fdd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90fa3d0fdd_0_1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90fa3d0fd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90fa3d0fdd_0_21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90fa3d0fdd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90fa3d0fdd_0_22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90fa3d0fd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390fa3d0fdd_0_2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390fa3d0fdd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90fa3d0fdd_0_22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390fa3d0fdd_0_2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910c46afa2_0_1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3910c46afa2_0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a441810330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a44181033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6fc22d9b66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6fc22d9b66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9f81e3b925_0_30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9f81e3b925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teksturale: Ndërtimi i aftësive, Zhvillimi i ideve, Vizatimi i vijave, Shtresa e parë, Shtresa e dytë, Rregullimi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ስዕል፣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զարգացում, Գաղափարի զարգացում, Գծանկարչություն, Առաջին շերտ, Երկրորդ շերտ, Կարգավորում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 les exploracions texturals: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纹理探索时间线：技能培养、构思发展、线稿绘制、第一层、第二层、调整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کاوش‌های بافتی: مهارت‌آموزی، توسعه ایده، طراحی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Acquisition de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Zeitlicher Ablauf der Texturforschung: Fertigkeitsaufbau,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વિચાર વિકાસ, રેખાંકન,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keşfên teksturî: Avakirina jêhatîbûnê, Pêşxistina ramanê, Xêzkirina xêzan, Qata yekem, Qata duyem, Sererastkirin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പര്യവേഷണങ്ങളുടെ ടൈംലൈൻ: നൈപുണ്യ വികസനം, ആശയ വികസനം, രേഖാചിത്രം, ആദ്യ പാളി, രണ്ടാമത്തെ പാളി, ക്രമീകരണം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अन्वेषण समयरेखा: सीप निर्माण, विचार विकास,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متني پلټنو مهال ویش: د مهارتونو جوړول، د مفکورې پراختیا، د کرښې انځور، لومړی طبقه، دوهم طبقه،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da exploração textural: Desenvolvimento de habilidades, Criação de ideias, Desenho de linhas, Primeira camada, Segunda camada, Ajustes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ਐਕਸਪਲੋਰੇਸ਼ਨ ਟਾਈਮਲਾਈਨ: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текстура: Развијање вештина, Развој идеје,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exploraciones texturales: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texturella utforskningar: Färdighetsbyggande, Idéutveckling, Linjeteckning,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அமைப்பு ஆய்வுகளுக்கான காலவரிசை: திறன் மேம்பாடு, யோசனை மேம்பாடு, கோடு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дослідження текстур: розвиток навичок, розробка ідей, малювання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275ae8a6d30_0_39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275ae8a6d30_0_3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1d6c9fb4b51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1d6c9fb4b5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a4691796aa_0_81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a4691796aa_0_8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 i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በአንድ ጊዜ ንፅፅር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التباين المتزامن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同时对比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Simultaan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کنتراست همزمان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Contraste simultané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 સાથે કોન્ટ્રાસ્ટ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साथ विपरीतता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Contrasto simultaneo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同時対比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동시 대조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Kontrastkirina hevdem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ഒരേസമയം ദൃശ്യതീവ്രത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एकैसाथ कन्ट्रास्ट</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ورته وخت کې برعکس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ਸਮੇਂ ਕੰਟ੍ਰਾਸਟ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Одновременный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Симултани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isku mar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contraste simultáneo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Tofauti ya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Sabay-sabay na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நேரத்தில் மாறுபாடு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ความคมชัดพร้อมกัน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Eşzamanlı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Одночасне контрастування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بیک وقت کنٹراسٹ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a4691796aa_0_8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a4691796aa_0_8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Dark colours appear darker against a light background, and light colours appear lighter against a dark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e errëta duken më të errëta në një sfond të çelët, dhe ngjyrat e çelëta duken më të çelëta në një sfond të errët.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ጥቁር ቀለም በብርሃን ዳራ ላይ ጠቆር ያለ ይመስላል ፣ እና የብርሃን ቀለሞች በጨለማው ዳራ ላይ ቀለለ ይታያሉ።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تظهر الألوان الداكنة أغمق على خلفية فاتحة، وتظهر الألوان الفاتحة أفتح على خلفية 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Մուգ գույները բաց ֆոնի վրա ավելի մուգ են թվում, իսկ բաց գույները՝ ավելի բաց՝ մուգ ֆոնի վրա։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foscos apareixen més foscos sobre un fons clar, i els colors clars apareixen més clars sobre un fons fosc.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深色在浅色背景下显得更深，浅色在深色背景下显得更浅。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Donkere kleuren lijken donkerder op een lichte achtergrond, en lichte kleuren lijken lichter op een donkere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 تیره در مقابل زمینه روشن، تیره‌تر و رنگ‌های روشن در مقابل زمینه تیره، روشن‌تر به نظر می‌رسند.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foncées paraissent plus foncées sur un fond clair, et les couleurs claires paraissent plus claires sur un fond foncé.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Dunkle Farben wirken vor hellem Hintergrund dunkler, helle Farben vor dunklem Hintergrund heller.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હળવા પૃષ્ઠભૂમિ સામે ઘાટા રંગો ઘાટા દેખાય છે, અને ઘાટા પૃષ્ઠભૂમિ સામે હળવા રંગો હળવા દેખાય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गहरे रंग, हल्की पृष्ठभूमि पर अधिक गहरे दिखाई देते हैं, तथा हल्के रंग, गहरी पृष्ठभूमि पर अधिक हल्के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scuri appaiono più scuri su uno sfondo chiaro, mentre i colori chiari appaiono più chiari su uno sfondo scuro.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暗い色は明るい背景に対してより暗く見え、明るい色は暗い背景に対してより明るく見えます。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어두운 색상은 밝은 배경에 비해 더 어둡게 보이고, 밝은 색상은 어두운 배경에 비해 더 밝게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tarî li ser paşxaneyek ronî tarîtir xuya dikin, û rengên ronî li ser paşxaneyek tarî ronîtir xuya dikin.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gelap kelihatan lebih gelap pada latar belakang terang dan warna terang kelihatan lebih terang pada latar belakang gelap.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ഇളം പശ്ചാത്തലത്തിൽ ഇരുണ്ട നിറങ്ങൾ ഇരുണ്ടതായി കാണപ്പെടുന്നു, ഇരുണ്ട പശ്ചാത്തലത്തിൽ ഇളം നിറങ്ങൾ ഇളം നിറങ്ങളായി കാണപ്പെടുന്നു.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हल्का पृष्ठभूमिमा गाढा रङहरू गाढा देखिन्छन्, र हल्का रङहरू अँध्यारो पृष्ठभूमिमा हल्का देखिन्छन्।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تیاره رنګونه د رڼا شالید په وړاندې تیاره ښکاري، او روښانه رنګونه د تیاره شالید په وړاندې سپک ښکاري.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escuras parecem mais escuras em um fundo claro, e cores claras parecem mais claras em um fundo escuro.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ਹਲਕੇ ਪਿਛੋਕੜ ਦੇ ਵਿਰੁੱਧ ਗੂੜ੍ਹੇ ਰੰਗ ਗੂੜ੍ਹੇ ਦਿਖਾਈ ਦਿੰਦੇ ਹਨ, ਅਤੇ ਹਲਕੇ ਰੰਗ ਗੂੜ੍ਹੇ ਪਿਛੋਕੜ ਦੇ ਵਿਰੁੱਧ ਹਲਕੇ ਦਿਖਾਈ ਦਿੰਦੇ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Темные цвета кажутся темнее на светлом фоне, а светлые цвета кажутся светлее на темном фоне.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Тамне боје изгледају тамније на светлој позадини, а светле боје изгледају светлије на тамној позадини.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mugdiga ah waxay u muuqdaan kuwo madow oo ka soo horjeeda asalka iftiinka, iyo midabada iftiinka waxay u muuqdaan kuwo khafiif ah oo ka soo horjeeda asalka madow.</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oscuros se ven más oscuros sobre un fondo claro, y los colores claros se ven más claros sobre un fondo oscuro.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Kelir poek kaciri leuwih poek ngalawan latar tukang nu caang, jeung warna nu caang kaciri leuwih herang ngalawan latar nu poek.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nyeusi huonekana nyeusi zaidi dhidi ya mandharinyuma, na rangi nyepesi huonekana nyepesi dhidi ya mandharinyuma meusi.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Mörka färger ser mörkare ut mot en ljus bakgrund, och ljusa färger ser ljusare ut mot en mörk bakgrund.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madilim na kulay ay lumalabas na mas madidilim laban sa isang maliwanag na background, at ang mga matingkad na kulay ay lumilitaw na mas maliwanag laban sa isang madilim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வெளிர் நிறங்கள் வெளிர் பின்னணியில் கருமையாகவும், வெளிர் நிறங்கள் அடர் பின்னணியில் இலகுவாகவும் தோன்றும்.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สีเข้มจะดูเข้มกว่าเมื่อเทียบกับพื้นหลังสีอ่อน และสีอ่อนจะดูอ่อนกว่าเมื่อเทียบกับพื้นหลังสีเข้ม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Koyu renkler açık bir arka plan üzerinde daha koyu, açık renkler ise koyu bir arka plan üzerinde daha açık görünür.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Темні кольори виглядають темнішими на світлому фоні, а світлі кольори — світлішими на темному фоні.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گہرے رنگ ہلکے پس منظر میں گہرے دکھائی دیتے ہیں، اور ہلکے رنگ گہرے پس منظر میں ہلکے دکھائی دیتے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tối sẽ trông tối hơn trên nền sáng, và màu sáng sẽ trông sáng hơn trên nền tối.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a4691796aa_0_8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a4691796aa_0_8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a4691796aa_0_90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a4691796aa_0_9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 smaller the difference, the smaller the effect of simultaneous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më i vogël të jetë ndryshimi, aq më i vogël është efekti i kontrastit të njëkohshëm.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ትንሽ ልዩነት, በአንድ ጊዜ የንፅፅር ተፅእኖ አነስተኛ ነው.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كلما كان الفرق أصغر، كلما كان تأثير التباين المتزامن أصغر.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Որքան փոքր է տարբերությունը, այնքան փոքր է միաժամանակյա հակադրության ազդեցությունը։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Com més petita sigui la diferència, més petit serà l'efecte del contrast simultani.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差异越小，同时对比的效果就越小。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Hoe kleiner het verschil, hoe kleiner het effect van het gelijktijdige contrast.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هرچه این اختلاف کمتر باشد، اثر کنتراست همزمان کمتر خواهد بود.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Plus la différence est faible, plus l'effet du contraste simultané est faible.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 kleiner der Unterschied, desto geringer der Effekt des simultanen Kontrasts.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તફાવત જેટલો નાનો હશે, એક સાથે કોન્ટ્રાસ્ટની અસર એટલી જ ઓછી હશે.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अंतर जितना छोटा होगा, समकालिक कंट्रास्ट का प्रभाव भी उतना ही छोटा होगा।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Quanto più piccola è la differenza, tanto minore è l'effetto del contrasto simultaneo.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差が小さいほど、同時対比の効果は小さくなります。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차이가 작을수록 동시 대비 효과도 작아집니다.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Çiqas cudahî biçûktir be, bandora berevajîkirina hevdem jî kêmtir dibe.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Lebih kecil perbezaan, lebih kecil kesan kontras serentak.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വ്യത്യാസം കുറയുന്തോറും, ഒരേസമയം ദൃശ്യതീവ്രത കാണിക്കുന്നതിന്റെ ഫലവും കുറയും.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भिन्नता जति सानो हुन्छ, एकसाथ कन्ट्रास्टको प्रभाव त्यति नै कम 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څومره چې توپیر کوچنی وي، د هممهاله تضاد اغیز هماغومره کوچنی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Quanto menor a diferença, menor o efeito do contraste simultâneo.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ਜਿੰਨਾ ਛੋਟਾ ਫ਼ਰਕ ਹੋਵੇਗਾ, ਇੱਕੋ ਸਮੇਂ ਦੇ ਵਿਪਰੀਤਤਾ ਦਾ ਪ੍ਰਭਾਵ ਓਨਾ ਹੀ ਘੱਟ ਹੋਵੇਗਾ।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Чем меньше разница, тем меньше эффект одновременного контраста.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Што је мања разлика, то је мањи ефекат истовременог контраста.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Farqiga u yar, waa yaraanta saamaynta isbarbardhigga isku mar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Cuanto menor sea la diferencia, menor será el efecto del contraste simultáneo.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Beuki leutik bédana, beuki leutik pangaruh kontras sakaligus.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Tofauti ndogo, athari ndogo ya utofautishaji wa wakati mmoja.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Ju mindre skillnaden är, desto mindre blir effekten av samtidig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Kung mas maliit ang pagkakaiba, mas maliit ang epekto ng sabay-sabay na kaibahan.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வித்தியாசம் சிறியதாக இருந்தால், ஒரே நேரத்தில் ஏற்படும் மாறுபாட்டின் விளைவும் சிறியதாக இருக்கும்.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ยิ่งความแตกต่างน้อย ผลของความคมชัดพร้อมกันก็จะยิ่งน้อย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Fark ne kadar küçükse, eş zamanlı kontrastın etkisi de o kadar küçük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Чим менша різниця, тим менший ефект одночасного контрасту.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فرق جتنا چھوٹا ہوگا، بیک وقت کنٹراسٹ کا اثر اتنا ہی کم ہوگا۔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khác biệt càng nhỏ thì hiệu ứng tương phản đồng thời càng nhỏ.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a4691796aa_0_96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a4691796aa_0_9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910c46afa2_0_7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910c46afa2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3a4691796aa_0_98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3a4691796aa_0_9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 also changes the lightness and darkness of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Kontrasti i njëkohshëm ndryshon gjithashtu ndriçimin dhe errësirën e ngjyrave.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በአንድ ጊዜ ያለው ንፅፅር እንዲሁ የቀለሞችን ብርሃን እና ጨለማ ይለውጣል።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يؤدي التباين المتزامن أيضًا إلى تغيير سطوع الألوان وظلامها.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հակադրությունը նաև փոխում է գույների լուսավորությունն ու մթությունը։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 simultani també canvia la claredat i la foscor dels colors.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同时对比也会改变颜色的明暗程度。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Simultaan contrast verandert ook de lichtheid en donkerheid van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کنتراست همزمان همچنین روشنایی و تاریکی رنگ‌ها را تغییر می‌دهد.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contraste simultané modifie également la clarté et l'obscurité des couleurs.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 Simultankontrast verändert auch die Helligkeit und Dunkelheit der Farben.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એકસાથે કોન્ટ્રાસ્ટ રંગોની હળવાશ અને ઘેરાપણું પણ બદલી નાખે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साथ कंट्रास्ट से रंगों का हल्कापन और गहरापन भी बदल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contrasto simultaneo modifica anche la luminosità e l'oscurità dei colori.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同時コントラストにより色の明るさや暗さも変化します。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동시 대비는 색상의 밝기와 어두움도 변경합니다.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Berevajiya hevdemî ronahî û tarîtiya rengan jî diguherîne.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 juga mengubah kecerahan dan kegelapan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ഒരേസമയത്തെ ദൃശ്യതീവ്രത നിറങ്ങളുടെ തെളിച്ചവും ഇരുട്ടും മാറ്റുന്നു.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एकैसाथ हुने कन्ट्रास्टले रङहरूको हल्कापन र अँध्यारोपनलाई पनि परिवर्तन गर्छ।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ورته وخت کې برعکس د رنګونو روښانتیا او تیاره هم بدلوي.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contraste simultâneo também altera a luminosidade e a escuridão das cores.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ਸਮੇਂ ਹੋਣ ਵਾਲਾ ਕੰਟ੍ਰਾਸਟ ਰੰਗਾਂ ਦੀ ਰੌਸ਼ਨੀ ਅਤੇ ਹਨੇਰੇ ਨੂੰ ਵੀ ਬਦਲਦਾ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Синхронный контраст также изменяет светлоту и темноту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Истовремени контраст такође мења светлост и тамнину боја.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isla mar ahaantaana wuxuu kaloo beddelaa iftiinka iyo mugdiga midabada.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contraste simultáneo también modifica la claridad y la oscuridad de los colores.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 ogé ngarobah terang sareng gelap warna.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Utofautishaji wa wakati mmoja pia hubadilisha wepesi na giza la rangi.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 förändrar också färgernas ljushet och mörkhet.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Binabago din ng sabay-sabay na contrast ang liwanag at dilim 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நேரத்தில் மாறுபாடு வண்ணங்களின் ஒளி மற்றும் இருளையும் மாற்றுகிறது.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คอนทราสต์พร้อมกันยังเปลี่ยนแปลงความสว่างและความมืดของสีอีกด้วย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Eş zamanlı kontrast aynı zamanda renklerin açıklığını ve koyuluğunu da değiştirir.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Одночасний контраст також змінює світлину та темряву кольорів.</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بیک وقت کنٹراسٹ رنگوں کی روشنی اور تاریکی کو بھی تبدیل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 cũng làm thay đổi độ sáng và tối của màu sắc.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a4691796aa_0_10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93" name="Google Shape;493;g3a4691796aa_0_10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3a4691796aa_0_10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17" name="Google Shape;517;g3a4691796aa_0_10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Colours that are complementaries appear to have higher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që janë plotësuese duket se kanë kontrast më të lartë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ተጓዳኝ የሆኑ ቀለሞች ከፍተኛ ንፅፅር ያላቸው ይመስላሉ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يبدو أن الألوان التكميلية تتمتع بتباين أعلى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Լրացնող գույները, կարծես, ավելի բարձր կոնտրաստ ունեն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complementaris semblen tenir un contrast més alt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互补色看起来对比度更高。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Kleuren die complementair zijn, lijken een groter contrast te hebben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رنگ‌هایی که مکمل هم هستند، کنتراست بالاتری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complémentaires semblent avoir un contraste plus élevé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Komplementärfarben weisen einen höheren Kontrast auf.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પૂરક રંગોમાં વધુ કોન્ટ્રાસ્ટ હોય તેવું લાગે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पूरक रंगों में उच्च कंट्रास्ट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complementari sembrano avere un contrasto più elevato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補色はコントラストが高く見える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보색인 색상은 대비가 더 높은 것으로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ku hevûdu temam dikin kontrastek bilindtir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yang menjadi pelengkap kelihatan mempunyai kontras yang lebih tinggi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പൂരകങ്ങളായ നിറങ്ങൾക്ക് ഉയർന്ന ദൃശ്യതീവ്രത ഉള്ളതായി തോന്നുന്നു.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पूरक रङहरूमा उच्च कन्ट्रास्ट देखिन्छ।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هغه رنګونه چې بشپړونکي دي داسې ښکاري چې لوړ تضاد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complementares parecem ter maior contraste.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ਉਹ ਰੰਗ ਜੋ ਪੂਰਕ ਹਨ, ਉਹਨਾਂ ਵਿੱਚ ਵਧੇਰੇ ਵਿਪਰੀਤਤਾ ਦਿਖਾਈ ਦਿੰਦੀ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Дополнительные цвета кажутся более контрастными.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Боје које су комплементарне изгледа имају већи контраст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kaabayaasha ah waxay u muuqdaan inay leeyihiin kala duwanaansho sare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complementarios parecen tener un mayor contraste.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anu pelengkap sigana gaduh kontras anu langkung luhur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ambazo ni nyongeza zinaonekana kuwa na utofautishaji wa hali ya juu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Komplementfärger verkar ha högre kontrast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kulay na complementary ay mukhang may mas mataas na contrast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நிரப்பு நிறங்களாக இருக்கும் வண்ணங்கள் அதிக மாறுபாட்டைக் கொண்டிருப்பதாகத் தெரிகிறது.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สีที่เป็นคู่ตรงข้ามกันจะดูมีความคมชัดสูงกว่า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Tamamlayıcı renkler daha yüksek kontrasta sahip gibi görünüyor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Кольори, що доповнюють один одного, мають вищу контрастність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وہ رنگ جو تکمیلی ہوتے ہیں ان کا تضاد زیادہ ہوتا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bổ sung có vẻ có độ tương phản cao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3a4691796aa_0_111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72" name="Google Shape;572;g3a4691796aa_0_1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3a4691796aa_0_11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3a4691796aa_0_1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Intense colours appear to have higher contrast against dull grey colours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Ngjyrat intensive duket se kanë kontrast më të lartë kundrejt ngjyrave gri të zbehta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ጠንከር ያሉ ቀለሞች ከአሰልቺ ግራጫ ቀለሞች ጋር ከፍተኛ ንፅፅር ያላቸው ይመስላሉ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يبدو أن الألوان القوية تتمتع بتباين أعلى مع الألوان الرمادية الباهتة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Ինտենսիվ գույները, կարծես, ավելի բարձր հակադրություն ունեն մռայլ մոխրագույն գույների համեմատ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Els colors intensos semblen tenir un contrast més alt respecte als colors grisos apagats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鲜艳的颜色与暗淡的灰色相比，对比度更高。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Intense kleuren lijken een groter contrast te hebben met doffe grijze kleuren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نظر می‌رسد رنگ‌های تند، کنتراست بالاتری در مقایسه با رنگ‌های خاکستری کدر دارند.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Les couleurs intenses semblent présenter un contraste plus élevé sur les gris ternes.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Intensive Farben scheinen einen höheren Kontrast zu matten Grautönen zu bilden.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ઘાટા રંગોમાં ઝાંખા ભૂખરા રંગોની સામે વધુ કોન્ટ્રાસ્ટ હોય તેવું લાગે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गहरे रंगों में फीके ग्रे रंगों की तुलना में उच्च कंट्रास्ट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 colori intensi sembrano avere un contrasto maggiore rispetto ai colori grigi opachi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濃い色は鈍い灰色に対してコントラストが高く見える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강렬한 색상은 둔한 회색 색상에 비해 대비가 더 높은 것으로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Rengên tûj li gorî rengên gewr ên mat kontrasteke bilindtir nîşan didin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pekat nampaknya mempunyai kontras yang lebih tinggi terhadap warna kelabu kusam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മങ്ങിയ ചാരനിറത്തിലുള്ള നിറങ്ങളുമായി താരതമ്യപ്പെടുത്തുമ്പോൾ തീവ്രമായ നിറങ്ങൾക്ക് ഉയർന്ന ദൃശ്യതീവ്രത ഉള്ളതായി തോന്നുന്നു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गाढा रङहरूमा मधुरो खैरो रङहरूको तुलनामा उच्च कन्ट्रास्ट देखिन्छ।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داسې ښکاري چې شدید رنګونه د تیاره خړ رنګونو په پرتله لوړ برعکس 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Cores intensas parecem ter maior contraste com cores cinza opacas.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ਗੂੜ੍ਹੇ ਰੰਗਾਂ ਵਿੱਚ ਗੂੜ੍ਹੇ ਸਲੇਟੀ ਰੰਗਾਂ ਦੇ ਮੁਕਾਬਲੇ ਜ਼ਿਆਦਾ ਵਿਪਰੀਤਤਾ ਜਾਪਦੀ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Интенсивные цвета кажутся более контрастными по сравнению с тусклыми серыми цветами.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Интензивне боје изгледају да имају већи контраст у односу на тупо сиве боје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Midabada adag waxay u muuqdaan inay ka duwan yihiin midabada cawl ee caajiska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Los colores intensos parecen tener un mayor contraste con los colores grises apagados.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Warna sengit sigana gaduh kontras anu langkung luhur ngalawan warna kulawu kusam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Rangi kali zinaonekana kuwa na utofautishaji wa hali ya juu dhidi ya rangi za kijivu zilizofifia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Intensiva färger verkar ha högre kontrast mot matta grå färger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matitinding kulay ay mukhang may mas mataas na contrast laban sa mapurol na kulay abo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அடர் நிறங்கள் மந்தமான சாம்பல் நிறங்களுடன் ஒப்பிடும்போது அதிக வேறுபாட்டைக் கொண்டுள்ளன.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สีที่เข้มข้นจะดูมีความคมชัดมากกว่าสีเทาเข้ม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Yoğun renkler, donuk gri renklere göre daha yüksek kontrasta sahip gibi görünüyor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Насичені кольори мають вищу контрастність порівняно з тьмяно-сірими кольорами.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شدید رنگوں میں مدھم سرمئی رنگوں کے مقابلے میں زیادہ تضاد نظر آتا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Màu sắc đậm dường như có độ tương phản cao hơn so với màu xám xỉn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a4691796aa_0_12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3a4691796aa_0_1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g3a4691796aa_0_12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00" name="Google Shape;700;g3a4691796aa_0_1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You can even combine brightness, complements, and intensity together.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Madje mund të kombinoni shkëlqimin, plotësimet dhe intensitetin së bashku.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እንዲያውም ብሩህነትን፣ ማሟያዎችን እና ጥንካሬን በአንድ ላይ ማጣመር ይችላሉ።</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يمكنك أيضًا الجمع بين السطوع والمكملات والشدة معًا.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Դուք կարող եք նույնիսկ համատեղել պայծառությունը, լրացումները և ինտենսիվությունը։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Fins i tot podeu combinar brillantor, complements i intensitat.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你甚至可以将亮度、互补色和强度结合起来。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 kunt zelfs helderheid, complementen en intensiteit combineren.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شما حتی می‌توانید روشنایی، مکمل‌ها و شدت را با هم ترکیب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Vous pouvez même combiner luminosité, compléments et intensité.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Man kann sogar Helligkeit, Komplementärfarben und Intensität miteinander kombinieren.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તમે તેજ, ​​પૂરકતા અને તીવ્રતાને પણ એકસાથે જોડી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आप चमक, पूरकता और तीव्रता को एक साथ जोड़ भी सकते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È anche possibile combinare luminosità, complementarietà e intensità.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明るさ、補色、強度を組み合わせることもできます。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밝기, 보색, 강도를 함께 결합할 수도 있습니다.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Tewra hûn dikarin geşî, temamker û şiddetê jî bi hev re bikin yek.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Anda juga boleh menggabungkan kecerahan, pelengkap dan keamatan bersama-sama.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നിങ്ങൾക്ക് തെളിച്ചം, പൂരകങ്ങൾ, തീവ്രത എന്നിവ ഒരുമിച്ച് ചേർക്കാനും കഴിയും.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तपाईं चमक, पूरकता र तीव्रतालाई पनि एकसाथ संयोजन गर्न सक्नुहुन्छ।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تاسو حتی کولی شئ روښانتیا، تکمیلات او شدت سره یوځای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Você pode até combinar brilho, cores complementares e intensidade.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ਤੁਸੀਂ ਚਮਕ, ਪੂਰਕਾਂ ਅਤੇ ਤੀਬਰਤਾ ਨੂੰ ਵੀ ਇਕੱਠੇ ਜੋੜ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Вы даже можете комбинировать яркость, дополнения и интенсивность.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Можете чак комбиновати осветљеност, допуне и интензитет заједно.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Waxaad xitaa isku dari kartaa dhalaalka, dhamaystirka, iyo xoojinta wadajirka.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Incluso puedes combinar brillo, complementos e intensidad.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Anjeun malah tiasa ngagabungkeun kacaangan, pelengkap, sareng inténsitas babarengan.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Unaweza hata kuchanganya mwangaza, nyongeza, na nguvu pamoja.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Du kan till och med kombinera ljusstyrka, komplement och intensitet tillsammans.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Maaari mo ring pagsamahin ang brightness, complements, at intensity nang magkasama.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நீங்கள் பிரகாசம், நிரப்புகள் மற்றும் தீவிரத்தை ஒன்றாக இணைக்கலாம்.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คุณสามารถรวมความสว่าง ส่วนประกอบ และความเข้มข้นเข้าด้วยกันได้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Hatta parlaklığı, tamamlayıcılığı ve yoğunluğu bir arada kullanabilirsiniz.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Ви навіть можете поєднувати яскравість, доповнення та інтенсивність.</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یہاں تک کہ آپ چمک، تکمیل، اور شدت کو ایک ساتھ جوڑ سکتے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Bạn thậm chí có thể kết hợp độ sáng, sự bổ sung và cường độ với nhau.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g3a4691796aa_0_130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67" name="Google Shape;767;g3a4691796aa_0_1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a4691796aa_0_132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1" name="Google Shape;791;g3a4691796aa_0_13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 makes colours shift towards the complement of the background colour.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Kontrasti i njëkohshëm bën që ngjyrat të zhvendosen drejt plotësimit të ngjyrës së sfondit.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በተመሳሳይ ጊዜ ንፅፅር ቀለሞች ወደ የበስተጀርባ ቀለም ማሟያ እንዲቀይሩ ያደርጋል።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يؤدي التباين المتزامن إلى تحول الألوان نحو تكملة لون الخلفية.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հակադրությունը ստիպում է գույները տեղաշարժվել դեպի ֆոնային գույնի լրացումը։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 simultani fa que els colors es desplacin cap al complement del color de fons.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同时对比使颜色向背景色的互补色偏移。</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Simultaan contrast zorgt ervoor dat de kleuren verschuiven in de richting van de complementaire kleur van de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کنتراست همزمان باعث می‌شود رنگ‌ها به سمت مکمل رنگ پس‌زمینه تغییر جهت دهند.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contraste simultané fait évoluer les couleurs vers la couleur complémentaire de la couleur de fond.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Simultankontrast bewirkt, dass sich Farben zur Komplementärfarbe des Hintergrunds hin verschieben.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 સાથે કોન્ટ્રાસ્ટ રંગોને પૃષ્ઠભૂમિ રંગના પૂરક તરફ ખસેડે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 साथ कंट्रास्ट के कारण रंग पृष्ठभूमि रंग के पूरक की ओर स्थानांतरित हो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contrasto simultaneo fa sì che i colori virino verso il complemento del colore di sfondo.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同時コントラストにより、色は背景色の補色に向かって変化します。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동시 대비는 색상이 배경색의 보색 방향으로 이동하게 만듭니다.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Berevajiya hevdem dibe sedema ku reng ber bi temamkerê rengê paşxaneyê ve biçin.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 menjadikan warna beralih ke arah pelengkap warna latar belakang.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ഒരേസമയത്തെ കോൺട്രാസ്റ്റ് നിറങ്ങളെ പശ്ചാത്തല നിറത്തിന്റെ പൂരകത്തിലേക്ക് മാറ്റുന്നു.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एकैसाथ हुने कन्ट्रास्टले रङहरूलाई पृष्ठभूमि रङको पूरकतिर सर्छ।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ورته وخت کې برعکس رنګونه د شاليد رنګ بشپړونکي ته اړوي.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contraste simultâneo faz com que as cores se desloquem em direção à cor complementar da cor de fundo.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ਇੱਕੋ ਸਮੇਂ ਹੋਣ ਵਾਲਾ ਕੰਟ੍ਰਾਸਟ ਰੰਗਾਂ ਨੂੰ ਬੈਕਗ੍ਰਾਊਂਡ ਰੰਗ ਦੇ ਪੂਰਕ ਵੱਲ ਬਦਲਦਾ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Синхронный контраст заставляет цвета смещаться в сторону дополнения к фоновому цвету.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Истовремени контраст помера боје ка допуни боје позадине.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isla mar ahaantaana wuxuu ka dhigayaa midabada u beddelaan dhammaystirka midabka asalka.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contraste simultáneo hace que los colores se desplacen hacia el color complementario del fondo.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 ngajadikeun warna pindah ka pelengkap warna latar.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Utofautishaji sawia hufanya rangi kuhama kuelekea kisamilisho cha rangi ya usuli.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 gör att färgerna förskjuts mot komplementet till bakgrundsfärgen.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sabay-sabay na contrast ay nagpapalipat-lipat ng mga kulay patungo sa pandagdag ng kulay ng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ஒரே நேரத்தில் மாறுபாடு வண்ணங்களை பின்னணி நிறத்தின் நிரப்பியை நோக்கி மாற்றுகிறது.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ความแตกต่างพร้อมกันทำให้สีเปลี่ยนไปในทิศทางที่เสริมกับสีพื้นหลัง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Eş zamanlı kontrast, renklerin arka plan renginin tamamlayıcısına doğru kaymasına neden olur.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Одночасний контраст призводить до зміщення кольорів у бік доповнення до кольору фону.</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بیک وقت کنٹراسٹ رنگوں کو پس منظر کے رنگ کی تکمیل کی طرف مائل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 làm cho màu sắc chuyển sang màu bổ sung cho màu nền.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3a4691796aa_0_13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45" name="Google Shape;845;g3a4691796aa_0_1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solidFill>
                  <a:schemeClr val="dk1"/>
                </a:solidFill>
                <a:latin typeface="Open Sans"/>
                <a:ea typeface="Open Sans"/>
                <a:cs typeface="Open Sans"/>
                <a:sym typeface="Open Sans"/>
              </a:rPr>
              <a:t>Record Art 10 translations in notes only, waiting to automatically translate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Simultaneous contrast seems to get stronger as the colours get smaller. </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Ngjyrat e errëta duken më të errëta në një sfond të çelët, dhe ngjyrat e çelëta duken më të çelëta në një sfond të errët.</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ጥቁር ቀለም በብርሃን ዳራ ላይ ጠቆር ያለ ይመስላል ፣ እና የብርሃን ቀለሞች በጨለማው ዳራ ላይ ቀለለ ይታያሉ።</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تظهر الألوان الداكنة أغمق على خلفية فاتحة، وتظهر الألوان الفاتحة أفتح على خلفية داكنة.</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Մուգ գույները բաց ֆոնի վրա ավելի մուգ են թվում, իսկ բաց գույները՝ ավելի բաց՝ մուգ ֆոնի վրա։</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Els colors foscos apareixen més foscos sobre un fons clar, i els colors clars apareixen més clars sobre un fons fosc.</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深色在浅色背景下显得更深，浅色在深色背景下显得更浅。</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Donkere kleuren lijken donkerder op een lichte achtergrond, en lichte kleuren lijken lichter op een donkere achtergrond.</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رنگ‌های تیره در مقابل زمینه روشن، تیره‌تر و رنگ‌های روشن در مقابل زمینه تیره، روشن‌تر به نظر می‌رسند.</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Les couleurs foncées paraissent plus foncées sur un fond clair, et les couleurs claires paraissent plus claires sur un fond foncé.</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Dunkle Farben wirken vor hellem Hintergrund dunkler, helle Farben vor dunklem Hintergrund heller.</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હળવા પૃષ્ઠભૂમિ સામે ઘાટા રંગો ઘાટા દેખાય છે, અને ઘાટા પૃષ્ઠભૂમિ સામે હળવા રંગો હળવા દેખાય છે.</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गहरे रंग, हल्की पृष्ठभूमि पर अधिक गहरे दिखाई देते हैं, तथा हल्के रंग, गहरी पृष्ठभूमि पर अधिक हल्के दिखाई देते हैं।</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I colori scuri appaiono più scuri su uno sfondo chiaro, mentre i colori chiari appaiono più chiari su uno sfondo scuro.</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暗い色は明るい背景に対してより暗く見え、明るい色は暗い背景に対してより明るく見えます。</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어두운 색상은 밝은 배경에 비해 더 어둡게 보이고, 밝은 색상은 어두운 배경에 비해 더 밝게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Rengên tarî li ser paşxaneyek ronî tarîtir xuya dikin, û rengên ronî li ser paşxaneyek tarî ronîtir xuya dikin.</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Warna gelap kelihatan lebih gelap pada latar belakang terang dan warna terang kelihatan lebih terang pada latar belakang gelap.</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ഇളം പശ്ചാത്തലത്തിൽ ഇരുണ്ട നിറങ്ങൾ ഇരുണ്ടതായി കാണപ്പെടുന്നു, ഇരുണ്ട പശ്ചാത്തലത്തിൽ ഇളം നിറങ്ങൾ ഇളം നിറങ്ങളായി കാണപ്പെടുന്നു.</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हल्का पृष्ठभूमिमा गाढा रङहरू गाढा देखिन्छन्, र हल्का रङहरू अँध्यारो पृष्ठभूमिमा हल्का देखिन्छन्।</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تیاره رنګونه د رڼا شالید په وړاندې تیاره ښکاري، او روښانه رنګونه د تیاره شالید په وړاندې سپک ښکاري.</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Cores escuras parecem mais escuras em um fundo claro, e cores claras parecem mais claras em um fundo escuro.</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ਹਲਕੇ ਪਿਛੋਕੜ ਦੇ ਵਿਰੁੱਧ ਗੂੜ੍ਹੇ ਰੰਗ ਗੂੜ੍ਹੇ ਦਿਖਾਈ ਦਿੰਦੇ ਹਨ, ਅਤੇ ਹਲਕੇ ਰੰਗ ਗੂੜ੍ਹੇ ਪਿਛੋਕੜ ਦੇ ਵਿਰੁੱਧ ਹਲਕੇ ਦਿਖਾਈ ਦਿੰਦੇ ਹਨ।</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Темные цвета кажутся темнее на светлом фоне, а светлые цвета кажутся светлее на темном фоне.</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Тамне боје изгледају тамније на светлој позадини, а светле боје изгледају светлије на тамној позадини.</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Midabada mugdiga ah waxay u muuqdaan kuwo madow oo ka soo horjeeda asalka iftiinka, iyo midabada iftiinka waxay u muuqdaan kuwo khafiif ah oo ka soo horjeeda asalka madow.</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Los colores oscuros se ven más oscuros sobre un fondo claro, y los colores claros se ven más claros sobre un fondo oscuro.</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Kelir poek kaciri leuwih poek ngalawan latar tukang nu caang, jeung warna nu caang kaciri leuwih herang ngalawan latar nu poek.</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Rangi nyeusi huonekana nyeusi zaidi dhidi ya mandharinyuma, na rangi nyepesi huonekana nyepesi dhidi ya mandharinyuma meusi.</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Mörka färger ser mörkare ut mot en ljus bakgrund, och ljusa färger ser ljusare ut mot en mörk bakgrund.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Ang mga madilim na kulay ay lumalabas na mas madidilim laban sa isang maliwanag na background, at ang mga matingkad na kulay ay lumilitaw na mas matingkad laban sa isang madilim na background.</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வெளிர் நிறங்கள் வெளிர் பின்னணியில் கருமையாகவும், வெளிர் நிறங்கள் அடர் பின்னணியில் இலகுவாகவும் தோன்றும்.</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สีเข้มจะดูเข้มกว่าเมื่อเทียบกับพื้นหลังสีอ่อน และสีอ่อนจะดูอ่อนกว่าเมื่อเทียบกับพื้นหลังสีเข้ม</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Koyu renkler açık bir arka plan üzerinde daha koyu, açık renkler ise koyu bir arka plan üzerinde daha açık görünür.</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Темні кольори виглядають темнішими на світлому фоні, а світлі кольори — світлішими на темному фоні.</a:t>
            </a:r>
            <a:endParaRPr sz="900">
              <a:solidFill>
                <a:schemeClr val="dk1"/>
              </a:solidFill>
              <a:latin typeface="Open Sans"/>
              <a:ea typeface="Open Sans"/>
              <a:cs typeface="Open Sans"/>
              <a:sym typeface="Open Sans"/>
            </a:endParaRPr>
          </a:p>
          <a:p>
            <a:pPr indent="0" lvl="0" marL="0" rtl="1" algn="r">
              <a:spcBef>
                <a:spcPts val="0"/>
              </a:spcBef>
              <a:spcAft>
                <a:spcPts val="0"/>
              </a:spcAft>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None/>
            </a:pPr>
            <a:r>
              <a:rPr lang="en" sz="900">
                <a:solidFill>
                  <a:schemeClr val="dk1"/>
                </a:solidFill>
                <a:latin typeface="Open Sans"/>
                <a:ea typeface="Open Sans"/>
                <a:cs typeface="Open Sans"/>
                <a:sym typeface="Open Sans"/>
              </a:rPr>
              <a:t>گہرے رنگ ہلکے پس منظر میں گہرے دکھائی دیتے ہیں، اور ہلکے رنگ گہرے پس منظر میں ہلکے دکھائی دیتے ہیں۔</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rPr lang="en" sz="900">
                <a:solidFill>
                  <a:schemeClr val="dk1"/>
                </a:solidFill>
                <a:latin typeface="Open Sans"/>
                <a:ea typeface="Open Sans"/>
                <a:cs typeface="Open Sans"/>
                <a:sym typeface="Open Sans"/>
              </a:rPr>
              <a:t>Màu tối sẽ trông tối hơn trên nền sáng, và màu sáng sẽ trông sáng hơn trên nền tối.</a:t>
            </a:r>
            <a:endParaRPr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3910c46afa2_0_8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3910c46afa2_0_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g3a4691796aa_0_142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89" name="Google Shape;889;g3a4691796aa_0_1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11/16/2025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Simultaneous contrast seems to get stronger as the colours get smaller.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Kontrasti i njëkohshëm duket se bëhet më i fortë ndërsa ngjyrat zvogëlohen.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ቀለሞቹ እየቀነሱ ሲሄዱ በተመሳሳይ ጊዜ ንፅፅር እየጠነከረ የመጣ ይመስላል።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يبدو أن التباين المتزامن يصبح أقوى كلما أصبحت الألوان أصغر.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Միաժամանակյա հակադրությունն ավելի ուժեղ է թվում, երբ գույները փոքրանում 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 simultani sembla que es fa més fort a mesura que els colors es fan més petits.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随着颜色变小，同时对比度似乎会增强。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Het lijkt erop dat het simultaan contrast sterker wordt naarmate de kleuren kleiner worden.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به نظر می‌رسد کنتراست همزمان با کوچک‌تر شدن رنگ‌ها قوی‌تر می‌شود.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 contraste simultané semble s'intensifier à mesure que les couleurs diminuent.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 gleichzeitige Kontrast scheint umso stärker zu werden, je kleiner die Farben werden.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રંગો નાના થતાં એક સાથે કોન્ટ્રાસ્ટ વધુ મજબૂત બનતો જાય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जैसे-जैसे रंग छोटे होते जाते हैं, समकालिक कंट्रास्ट अधिक मजबूत होता जाता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Il contrasto simultaneo sembra aumentare man mano che i colori diventano più piccoli.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色が小さくなるにつれて同時コントラストが強くなるようです。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색상이 작아질수록 동시 대비가 강해지는 것처럼 보입니다.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Her ku reng biçûktir dibin, berevajîbûna hevdem xurttir xuya dike.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serentak nampaknya semakin kuat apabila warna semakin kecil.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നിറങ്ങൾ ചെറുതാകുമ്പോൾ ഒരേസമയം ദൃശ്യതീവ്രത കൂടുതൽ ശക്തമാകുന്നതായി തോന്നുന്നു.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रङहरू साना हुँदै जाँदा एकैसाथ कन्ट्रास्ट बलियो हुँदै गएको देखिन्छ।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داسې ښکاري چې په ورته وخت کې برعکس قوي کیږي ځکه چې رنګونه کوچني کیږي.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 contraste simultâneo parece ficar mais forte à medida que as cores diminuem de tamanho.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ਰੰਗ ਛੋਟੇ ਹੋਣ ਦੇ ਨਾਲ-ਨਾਲ ਕੰਟ੍ਰਾਸਟ ਹੋਰ ਵੀ ਮਜ਼ਬੂਤ ​​ਹੁੰਦਾ ਜਾਪਦਾ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Кажется, что одновременный контраст усиливается по мере уменьшения количества цветов.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Чини се да симултани контраст постаје јачи како боје постају мање.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Isbarbardhigga isla mar ahaantaana wuxuu u muuqdaa inuu sii xoogaysanayo marka midabadu sii yaraanayaan.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contraste simultáneo parece intensificarse a medida que los colores se hacen más pequeños.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Kontras sakaligus sigana langkung kuat nalika warnana langkung alit.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Utofautishaji wa wakati mmoja unaonekana kuwa na nguvu kadiri rangi zinavyopungua.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Samtidig kontrast verkar bli starkare ju mindre färgerna blir.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sabay-sabay na contrast ay tila lumalakas habang lumiliit ang mga kulay.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நிறங்கள் சிறியதாகும்போது ஒரே நேரத்தில் ஏற்படும் மாறுபாடு வலுவடைவது போல் தெரிகிறது.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ความคมชัดพร้อมกันดูเหมือนจะแข็งแกร่งขึ้นเมื่อสีมีขนาดเล็กลง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Renkler küçüldükçe eş zamanlı kontrastın daha da güçlendiği görülüyor.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Одночасний контраст, здається, посилюється, коли кольори стають менш помітними.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رنگ چھوٹے ہونے کے ساتھ ساتھ کنٹراسٹ مضبوط ہوتا جا رہا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Độ tương phản đồng thời có vẻ mạnh hơn khi màu sắc trở nên nhỏ hơn.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0" name="Shape 990"/>
        <p:cNvGrpSpPr/>
        <p:nvPr/>
      </p:nvGrpSpPr>
      <p:grpSpPr>
        <a:xfrm>
          <a:off x="0" y="0"/>
          <a:ext cx="0" cy="0"/>
          <a:chOff x="0" y="0"/>
          <a:chExt cx="0" cy="0"/>
        </a:xfrm>
      </p:grpSpPr>
      <p:sp>
        <p:nvSpPr>
          <p:cNvPr id="991" name="Google Shape;991;g3a4691796aa_0_152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2" name="Google Shape;992;g3a4691796aa_0_1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900">
                <a:latin typeface="Open Sans"/>
                <a:ea typeface="Open Sans"/>
                <a:cs typeface="Open Sans"/>
                <a:sym typeface="Open Sans"/>
              </a:rPr>
              <a:t>Current Art 10 languages shortened next to English, Summer 2025 generated on 11/16/2025</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Simultaneous contrast means you need to test your colour against your background. If you paint your background first, this is simplified.</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Shortened text:</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If you paint your background first, you can reduce the impact of simultaneous contrast.</a:t>
            </a:r>
            <a:endParaRPr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shqiptare - Albanian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Kontrasti i njëkohshëm do të thotë që duhet ta testosh ngjyrën tënde kundrejt sfondit. Nëse e lyen më parë sfondin, kjo thjeshtohet.</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አማርኛ - Amharic</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በአንድ ጊዜ ንፅፅር ማለት ቀለምዎን ከጀርባዎ ጋር መሞከር ያስፈልግዎታል ማለት ነው. ዳራህን መጀመሪያ ከቀባህ፣ ይህ ቀላል ነው።</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عربي - Arabic</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التباين المتزامن يعني ضرورة اختبار اللون على الخلفية. إذا رسمت الخلفية أولاً، فسيكون الأمر أسهل.</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հայերեն - Armenian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Միաժամանակյա հակադրությունը նշանակում է, որ դուք պետք է փորձարկեք ձեր գույնը ֆոնի վրա։ Եթե նախ ներկեք ձեր ֆոնը, ամեն ինչ պարզեցված է։</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Català - Catalan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El contrast simultani vol dir que has de provar el color amb el fons. Si primer pintes el fons, això es simplifica.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中文 - Chinese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同时对比法意味着你需要测试颜色与背景的对比度。如果你先画好背景，这个过程就会简化。</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Nederlands - Dutch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Simultaan contrast betekent dat je je kleur moet testen ten opzichte van je achtergrond. Als je eerst je achtergrond schildert, is dit eenvoudiger.</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فارسی - Farsi</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کنتراست همزمان به این معنی است که شما باید رنگ خود را در برابر پس‌زمینه آزمایش کنید. اگر ابتدا پس‌زمینه خود را رنگ کنید، این کار ساده‌تر می‌شود.</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Français - French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Le contraste simultané implique de tester la couleur sur le fond. Peindre le fond en premier simplifie cette étape.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Deutsch - German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Simultankontrast bedeutet, dass Sie Ihre Farbe vor dem Hintergrund testen müssen. Wenn Sie den Hintergrund zuerst malen, vereinfacht sich dieser Vorgang.</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ગુજરાતી - Gujarati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એક સાથે કોન્ટ્રાસ્ટનો અર્થ એ છે કે તમારે તમારા રંગને તમારી પૃષ્ઠભૂમિ સામે ચકાસવાની જરૂર છે. જો તમે પહેલા તમારી પૃષ્ઠભૂમિ રંગ કરો છો, તો આ સરળ બને છે.</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हिंदी - Hindi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समकालिक कंट्रास्ट का मतलब है कि आपको अपने रंग को अपनी पृष्ठभूमि पर परखना होगा। अगर आप पहले अपनी पृष्ठभूमि पर रंग लगा लें, तो यह आसान हो जाता 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Italiano - Italian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Contrasto simultaneo significa che è necessario testare il colore sullo sfondo. Dipingendo prima lo sfondo, il procedimento è più semplice.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日本語 - Japanese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同時対比とは、背景に対して色をテストする必要があることを意味します。背景を先に塗っておけば、この作業は簡素化されます。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한국어 - Korean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동시 대비는 배경과 색상을 비교해야 한다는 것을 의미합니다. 배경을 먼저 칠하면 이 과정이 간소화됩니다.</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Kurdî - Kurdish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Kontrastkirina hevdem tê vê wateyê ku hûn hewce ne ku rengê xwe li hember paşxaneya xwe biceribînin. Ger hûn pêşî paşxaneya xwe boyax bikin, ev hêsan dibe.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Melayu - Malay</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 serentak bermakna anda perlu menguji warna anda terhadap latar belakang anda. Jika anda melukis latar belakang anda dahulu, ini dipermudahkan.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മലയാളം - Malayalam</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ഒരേസമയം ദൃശ്യതീവ്രത കാണിക്കുക എന്നതിനർത്ഥം നിങ്ങളുടെ പശ്ചാത്തലത്തിൽ നിറം പരീക്ഷിക്കേണ്ടതുണ്ട് എന്നാണ്. നിങ്ങൾ ആദ്യം പശ്ചാത്തലം വരയ്ക്കുകയാണെങ്കിൽ, ഇത് ലളിതമാക്കും.</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नेपाली - Nepali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एकैसाथ कन्ट्रास्टको अर्थ तपाईंले आफ्नो पृष्ठभूमि विरुद्ध आफ्नो रङ परीक्षण गर्नु पर्छ। यदि तपाईंले पहिले आफ्नो पृष्ठभूमि रंगाउनुभयो भने, यो सरलीकृत हुन्छ।</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پښتو - Pashto</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په ورته وخت کې برعکس پدې معنی ده چې تاسو اړتیا لرئ خپل رنګ د خپل شالید په وړاندې و ازموئ. که تاسو لومړی خپل شالید رنګ کړئ، نو دا ساده کیږي.</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Português - Portuguese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Contraste simultâneo significa que você precisa testar sua cor em relação ao fundo. Se você pintar o fundo primeiro, isso se torna mais simples.</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ਪੰਜਾਬੀ - Punjabi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ਇੱਕੋ ਸਮੇਂ ਕੰਟ੍ਰਾਸਟ ਦਾ ਮਤਲਬ ਹੈ ਕਿ ਤੁਹਾਨੂੰ ਆਪਣੇ ਪਿਛੋਕੜ ਦੇ ਵਿਰੁੱਧ ਆਪਣੇ ਰੰਗ ਦੀ ਜਾਂਚ ਕਰਨ ਦੀ ਲੋੜ ਹੈ। ਜੇਕਰ ਤੁਸੀਂ ਪਹਿਲਾਂ ਆਪਣੀ ਪਿਛੋਕੜ ਨੂੰ ਪੇਂਟ ਕਰਦੇ ਹੋ, ਤਾਂ ਇਹ ਸਰਲ ਹੋ ਜਾਂਦਾ ਹੈ।</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Русский - Russian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Синхронный контраст подразумевает, что вам необходимо проверить цвет на фоне. Если вы сначала нарисуете фон, это упростит задачу.</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српски - Serbian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Истовремени контраст значи да треба да тестирате боју у односу на позадину. Ако прво обојите позадину, ово је поједностављено.</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Soomaali - Somali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Isbarbardhigga isla mar ahaantaana macnaheedu waa inaad u baahan tahay inaad midabkaaga tijaabiso asalkaaga. Haddii aad rinji marka hore asalkaaga, tani waa la fududeeyay.</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Español - Spanish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El contraste simultáneo implica probar el color sobre el fondo. Si pintas primero el fondo, el proceso se simplifica.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basa Sunda - Sundanese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Kontras sakaligus hartosna anjeun kedah nguji warna anjeun ngalawan latar tukang anjeun. Upami anjeun ngalukis latar anjeun heula, ieu disederhanakeun.</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kiswahili - Swahili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Utofautishaji sawia unamaanisha kuwa unahitaji kujaribu rangi yako dhidi ya usuli wako. Ikiwa utapaka asili yako kwanza, hii imerahisishwa.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svenska - Swedish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Samtidig kontrast innebär att du måste testa färgen mot bakgrunden. Om du målar bakgrunden först förenklas detta.</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Tagalog</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Nangangahulugan ang sabay-sabay na contrast na kailangan mong subukan ang iyong kulay sa background mo. Kung ipininta mo muna ang iyong background, ito ay pinasimple.</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தமிழ் - Tamil</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ஒரே நேரத்தில் மாறுபாடு என்பது உங்கள் பின்னணிக்கு எதிராக உங்கள் நிறத்தை சோதிக்க வேண்டும் என்பதாகும். முதலில் உங்கள் பின்னணியை வரைந்தால், இது எளிமைப்படுத்தப்படும்.</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แบบไทย - Thai</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คอนทราสต์พร้อมกันหมายความว่าคุณต้องทดสอบสีกับพื้นหลัง หากคุณทาสีพื้นหลังก่อน ขั้นตอนนี้จะง่ายขึ้น</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Türkçe - Turkish</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Eş zamanlı kontrast, renginizi arka planınıza göre test etmeniz gerektiği anlamına gelir. Önce arka planınızı boyarsanız, bu daha kolay olur.</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Українська - Ukrainian</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Одночасний контраст означає, що вам потрібно перевірити колір на фоні. Якщо ви спочатку намалюєте фон, це спрощується.</a:t>
            </a:r>
            <a:endParaRPr sz="900">
              <a:latin typeface="Open Sans"/>
              <a:ea typeface="Open Sans"/>
              <a:cs typeface="Open Sans"/>
              <a:sym typeface="Open Sans"/>
            </a:endParaRPr>
          </a:p>
          <a:p>
            <a:pPr indent="0" lvl="0" marL="0" rtl="1" algn="r">
              <a:spcBef>
                <a:spcPts val="0"/>
              </a:spcBef>
              <a:spcAft>
                <a:spcPts val="0"/>
              </a:spcAft>
              <a:buNone/>
            </a:pPr>
            <a:r>
              <a:rPr b="1" lang="en" sz="900">
                <a:latin typeface="Open Sans"/>
                <a:ea typeface="Open Sans"/>
                <a:cs typeface="Open Sans"/>
                <a:sym typeface="Open Sans"/>
              </a:rPr>
              <a:t>اردو - Urdu</a:t>
            </a:r>
            <a:endParaRPr b="1" sz="900">
              <a:latin typeface="Open Sans"/>
              <a:ea typeface="Open Sans"/>
              <a:cs typeface="Open Sans"/>
              <a:sym typeface="Open Sans"/>
            </a:endParaRPr>
          </a:p>
          <a:p>
            <a:pPr indent="0" lvl="0" marL="0" rtl="1" algn="r">
              <a:spcBef>
                <a:spcPts val="0"/>
              </a:spcBef>
              <a:spcAft>
                <a:spcPts val="0"/>
              </a:spcAft>
              <a:buNone/>
            </a:pPr>
            <a:r>
              <a:rPr lang="en" sz="900">
                <a:latin typeface="Open Sans"/>
                <a:ea typeface="Open Sans"/>
                <a:cs typeface="Open Sans"/>
                <a:sym typeface="Open Sans"/>
              </a:rPr>
              <a:t>بیک وقت کنٹراسٹ کا مطلب ہے کہ آپ کو اپنے پس منظر کے خلاف اپنے رنگ کی جانچ کرنے کی ضرورت ہے۔ اگر آپ پہلے اپنا پس منظر پینٹ کرتے ہیں، تو یہ آسان ہے۔</a:t>
            </a:r>
            <a:endParaRPr sz="900">
              <a:latin typeface="Open Sans"/>
              <a:ea typeface="Open Sans"/>
              <a:cs typeface="Open Sans"/>
              <a:sym typeface="Open Sans"/>
            </a:endParaRPr>
          </a:p>
          <a:p>
            <a:pPr indent="0" lvl="0" marL="0" rtl="0" algn="l">
              <a:spcBef>
                <a:spcPts val="0"/>
              </a:spcBef>
              <a:spcAft>
                <a:spcPts val="0"/>
              </a:spcAft>
              <a:buNone/>
            </a:pPr>
            <a:r>
              <a:rPr b="1" lang="en" sz="900">
                <a:latin typeface="Open Sans"/>
                <a:ea typeface="Open Sans"/>
                <a:cs typeface="Open Sans"/>
                <a:sym typeface="Open Sans"/>
              </a:rPr>
              <a:t>Tiếng Việt - Vietnamese</a:t>
            </a:r>
            <a:endParaRPr b="1" sz="900">
              <a:latin typeface="Open Sans"/>
              <a:ea typeface="Open Sans"/>
              <a:cs typeface="Open Sans"/>
              <a:sym typeface="Open Sans"/>
            </a:endParaRPr>
          </a:p>
          <a:p>
            <a:pPr indent="0" lvl="0" marL="0" rtl="0" algn="l">
              <a:spcBef>
                <a:spcPts val="0"/>
              </a:spcBef>
              <a:spcAft>
                <a:spcPts val="0"/>
              </a:spcAft>
              <a:buNone/>
            </a:pPr>
            <a:r>
              <a:rPr lang="en" sz="900">
                <a:latin typeface="Open Sans"/>
                <a:ea typeface="Open Sans"/>
                <a:cs typeface="Open Sans"/>
                <a:sym typeface="Open Sans"/>
              </a:rPr>
              <a:t>Độ tương phản đồng thời có nghĩa là bạn cần thử màu trên nền. Nếu bạn sơn nền trước, việc này sẽ đơn giản hơn.</a:t>
            </a:r>
            <a:endParaRPr sz="900">
              <a:latin typeface="Open Sans"/>
              <a:ea typeface="Open Sans"/>
              <a:cs typeface="Open Sans"/>
              <a:sym typeface="Open Sans"/>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6" name="Shape 996"/>
        <p:cNvGrpSpPr/>
        <p:nvPr/>
      </p:nvGrpSpPr>
      <p:grpSpPr>
        <a:xfrm>
          <a:off x="0" y="0"/>
          <a:ext cx="0" cy="0"/>
          <a:chOff x="0" y="0"/>
          <a:chExt cx="0" cy="0"/>
        </a:xfrm>
      </p:grpSpPr>
      <p:sp>
        <p:nvSpPr>
          <p:cNvPr id="997" name="Google Shape;997;g1d53306a17c_0_22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8" name="Google Shape;998;g1d53306a17c_0_2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0" name="Shape 1000"/>
        <p:cNvGrpSpPr/>
        <p:nvPr/>
      </p:nvGrpSpPr>
      <p:grpSpPr>
        <a:xfrm>
          <a:off x="0" y="0"/>
          <a:ext cx="0" cy="0"/>
          <a:chOff x="0" y="0"/>
          <a:chExt cx="0" cy="0"/>
        </a:xfrm>
      </p:grpSpPr>
      <p:sp>
        <p:nvSpPr>
          <p:cNvPr id="1001" name="Google Shape;1001;g275ae8a6d30_0_74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02" name="Google Shape;1002;g275ae8a6d30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10/28/2025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should be painting from observation.   It can be from the worksheets, or a picture of your own!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duhet të pikturosh duke vëzhguar. Mund të jetë nga fletët e punës ose nga një fotografi e jotja!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ከእይታ መሳል አለብዎት።   ከሥራ ሉሆች ወይም የራስዎ ሥዕል ሊሆን ይችላል!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عليك أن ترسم من خلال الملاحظة. يمكن أن يكون ذلك من أوراق العمل، أو من صورة من تصويرك الخاص!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դուք պետք է նկարեք՝ հիմնվելով դիտարկումների վրա։ Կարող եք նկարել աշխատանքային թերթիկներից կամ ձեր սեփական նկարից։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hauries de pintar a partir de l'observació. Pot ser a partir de les fitxes o d'una imatge teva!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今天你应该通过观​​察来绘画。可以参考练习题，也可以画一幅你自己的作品！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zou je moeten schilderen naar de waarneming. Dat kan aan de hand van de werkbladen, of een eigen tekening!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باید از روی مشاهده نقاشی کنید. این می‌تواند از روی برگه‌های تمرین یا یک عکس از خودتان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devriez peindre à partir de l'observation. Cela peut être à partir des fiches d'exercices ou d'une image personnelle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sollten Sie nach Beobachtung malen. Das kann von den Arbeitsblättern oder einem eigenen Bild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અવલોકન પરથી ચિત્રકામ કરવું જોઈએ. તે વર્કશીટમાંથી હોઈ શકે છે, અથવા તમારા પોતાના ચિત્રમાંથી પણ હોઈ શકે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अवलोकन से पेंटिंग बनानी चाहिए। यह वर्कशीट से हो सकती है, या आपकी अपनी कोई तस्वीर 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dovresti dipingere osservando. Puoi prendere spunto dai fogli di lavoro o da un'immagine tua!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今日は観察から絵を描きましょう。ワークシートから描いてもいいし、自分で描いた絵を使ってもいいですよ！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관찰을 바탕으로 그림을 그려보세요. 워크시트를 참고해도 좋고, 직접 그린 그림을 사용해도 좋아요!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divê tu ji çavdêriyê wêne çêbikî. Ew dikare ji pelên xebatê be, an jî wêneyekî te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sepatutnya melukis dari pemerhatian.   Ia boleh daripada lembaran kerja, atau gambar anda sendiri!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 നിരീക്ഷണത്തിൽ നിന്നാണ് വരയ്ക്കേണ്ടത്. അത് വർക്ക്ഷീറ്റുകളിൽ നിന്നാകാം, അല്ലെങ്കിൽ നിന്റെ സ്വന്തം ചിത്രമാകാം!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 अवलोकनबाट चित्र बनाउनु पर्छ। यो कार्यपत्रहरूबाट हुन सक्छ, वा तपाईंको आफ्नै तस्वीरबाट पनि हुन सक्छ!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ورځ تاسو باید د مشاهدې څخه انځورګري وکړئ. دا کیدای شي د کاري پاڼو څخه وي، یا ستاسو خپل انځور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deve pintar a partir da observação. Pode ser usando as folhas de atividades ou um desenho seu!</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ਨਿਰੀਖਣ ਤੋਂ ਪੇਂਟਿੰਗ ਕਰਨੀ ਚਾਹੀਦੀ ਹੈ। ਇਹ ਵਰਕਸ਼ੀਟਾਂ ਤੋਂ ਹੋ ਸਕਦੀ ਹੈ, ਜਾਂ ਤੁਹਾਡੀ ਆਪਣੀ ਤਸਵੀਰ ਤੋਂ ਹੋ ਸਕਦੀ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предстоит рисовать по наблюдению. Можно использовать рабочие листы или собственную картинку!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би требало да сликате на основу запажања. То може бити из радних листова или нека ваша сопствена слика!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waa in aad rinjiyeyn ka soo fiirsashada.   Waxay noqon kartaa xaashida shaqada, ama sawirkaaga!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deberías pintar a partir de la observación. Puedes hacerlo con las hojas de trabajo o con un dibujo tuyo.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kedah ngalukis tina observasi.   Bisa tina lembar kerja, atawa gambar sorangan!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unapaswa kuchora kutoka kwa uchunguzi.   Inaweza kuwa kutoka kwa karatasi, au picha yako mwenyewe!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ska du måla utifrån observationer. Det kan vara från arbetsbladen eller en egen bild!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dapat kang magpinta mula sa pagmamasid.   Maaari itong mula sa mga worksheet, o isang larawan ng iyong sarili!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நீங்கள் கவனிப்பிலிருந்து ஓவியம் வரைய வேண்டும். அது பணித்தாள்களிலிருந்து இருக்கலாம், அல்லது உங்கள் சொந்தப் படத்திலிருந்து இருக்கலாம்!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วันนี้คุณควรจะวาดภาพจากการสังเกต อาจเป็นจากใบงานหรือรูปภาพของคุณเองก็ได้!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gözlemleyerek resim yapmalısınız. Çalışma kağıtlarından veya kendi resminizden olabilir!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ви маєте малювати за спостереженнями. Це можуть бути зображення з робочих аркушів або власний малюнок!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مشاہدے سے پینٹنگ کرنی چاہیے۔   یہ ورک شیٹس سے ہو سکتا ہے، یا آپ کی اپنی تصویر!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bạn nên vẽ theo quan sát. Có thể vẽ theo bài tập hoặc tự vẽ!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g275ae8a6d30_0_63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08" name="Google Shape;1008;g275ae8a6d30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g3a747c83133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15" name="Google Shape;1015;g3a747c8313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Build your ability to observe light and dark in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Zhvilloni aftësinë tuaj për të vëzhguar dritën dhe errësirën në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 acrylic ውስጥ ብርሃን እና ጨለማን የመመልከት ችሎታዎን ይገንቡ</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قم ببناء قدرتك على ملاحظة الضوء والظلام في الأكريليك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Զարգացրեք ակրիլային ներկերով լույսն ու մութը տեսնելու ձեր ունակությունը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Desenvolupa la teva capacitat d'observar la llum i la foscor en acrílic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培养你观察丙烯颜料中光影的能力。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Ontwikkel uw vermogen om licht en donker in acryl waar te nemen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توانایی خود را در مشاهده نور و تاریکی در اکریلیک تقویت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Développez votre capacité à observer la lumière et l'obscurité dans l'acrylique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Entwickeln Sie Ihre Fähigkeit, Licht und Schatten in Acryl zu beobachten.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એક્રેલિકમાં પ્રકાશ અને અંધારાનું અવલોકન કરવાની તમારી ક્ષમતા બનાવો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में प्रकाश और अंधेरे को देखने की अपनी क्षमता का विकास करें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Sviluppa la tua capacità di osservare la luce e l'oscurità nell'acrilico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アクリルで光と闇を観察する能力を養います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아크릴을 통해 빛과 어둠을 관찰하는 능력을 키우세요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Şîyana xwe ya dîtina ronahî û tariyê bi akrîlîkê pêşve bibin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Bina keupayaan anda untuk melihat cahaya dan gelap dalam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അക്രിലിക്കിൽ ഇരുട്ടും വെളിച്ചവും നിരീക്ഷിക്കാനുള്ള കഴിവ് വികസിപ്പിക്കുക.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एक्रिलिकमा प्रकाश र अँध्यारो अवलोकन गर्ने क्षमता निर्माण गर्नुहोस्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اکریلیک کې د رڼا او تیاره لیدلو وړتیا جوړه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Aprimore sua capacidade de observar luz e sombra em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ਵਿੱਚ ਰੌਸ਼ਨੀ ਅਤੇ ਹਨੇਰੇ ਨੂੰ ਦੇਖਣ ਦੀ ਆਪਣੀ ਯੋਗਤਾ ਬਣਾਓ।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Развивайте свою способность видеть свет и темноту в акриле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Развијте своју способност посматрања светлости и таме у акрилу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 dhis awooddaada inaad u fiirsato iftiinka iyo mugdiga akril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Desarrolla tu capacidad para observar la luz y la oscuridad en el acrílico.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Ngawangun kamampuan anjeun pikeun niténan cahaya sareng poék dina akrilik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Jenga uwezo wako wa kuona mwanga na giza katika akriliki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Bygg upp din förmåga att observera ljus och mörker i akryl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Buuin ang iyong kakayahang obserbahan ang liwanag at madilim sa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அக்ரிலிக்கில் ஒளியையும் இருட்டையும் கவனிக்கும் திறனை வளர்த்துக் கொள்ளுங்கள்.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สร้างความสามารถในการสังเกตแสงและความมืดในอะคริลิก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Akrilikte ışığı ve karanlığı gözlemleme yeteneğinizi geliştirin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Розвивайте свою здатність спостерігати світло і темряву в акрилі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میں روشنی اور اندھیرے کا مشاہدہ کرنے کی اپنی صلاحیت پیدا کریں۔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Rèn luyện khả năng quan sát ánh sáng và bóng tối trong acrylic</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gcf027bb7f8_0_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22" name="Google Shape;1022;gcf027bb7f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Next class we are starting a three day painting. Send me a picture!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Klasën tjetër po fillojmë një pikturë tre ditore. Më dërgoni një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የሚቀጥለው ክፍል የሶስት ቀን ስዕል እንጀምራለን. ፎቶ ላክልኝ!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الدرس القادم سنبدأ دورة رسم لمدة ثلاثة أيام. أرسلوا لي صورة!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Հաջորդ դասին մենք սկսում ենք եռօրյա նկարչություն: Ուղարկիր ինձ նկար!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propera classe comencem una pintura de tres dies. Envia'm una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下节课我们要开始为期三天的绘画。发张图给我看看吧！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Volgende les beginnen we met een driedaagse schildercursus. Stuur me een foto!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کلاس بعدی ما یک نقاشی سه روزه را شروع می کنیم. برای من عکس بفرست!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 prochain cours, nous commencerons un cours de peinture de trois jours. Envoyez-moi une photo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der nächsten Stunde beginnen wir mit einem dreitägigen Malprojekt. Schick mir ein Bild!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આગામી વર્ગ અમે ત્રણ દિવસની પેઇન્ટિંગ શરૂ કરી રહ્યા છીએ. મને એક ચિત્ર મોકલો!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अगली कक्षा में हम तीन दिन की पेंटिंग शुरू कर रहे हैं। मुझे एक तस्वीर भेजो!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 prossima lezione comincerà con un corso di pittura di tre giorni. Mandami una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次のクラスから3日間の絵画制作が始まります。写真を送ってください！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다음 수업부터 3일간 그림 그리기를 시작합니다. 사진 보내주세요!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Dersa din em dest bi boyaxkirina sê rojan dikin. Ji min re wêneyek bişîne!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Kelas seterusnya kita memulakan lukisan tiga hari. Hantarkan saya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അടുത്ത ക്ലാസ്സിൽ ഞങ്ങൾ മൂന്ന് ദിവസത്തെ പെയിൻ്റിംഗ് ആരംഭിക്കുന്നു. എനിക്കൊരു ചിത്രം അയക്കൂ!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अर्को कक्षा हामी तीन दिने चित्रकला सुरु गर्दैछौं। मलाई एउटा तस्वीर पठाउनुहोस्!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بل ټولګي موږ د دریو ورځو انځورګرۍ پیل کوو. ماته یو عکس راولیږه!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Na próxima aula, começaremos um período de pintura de três dias. Mande-me uma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ਅਗਲੀ ਕਲਾਸ ਅਸੀਂ ਤਿੰਨ ਦਿਨਾਂ ਦੀ ਪੇਂਟਿੰਗ ਸ਼ੁਰੂ ਕਰ ਰਹੇ ਹਾਂ। ਮੈਨੂੰ ਇੱਕ ਤਸਵੀਰ ਭੇਜੋ!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На следующем занятии мы начинаем трёхдневный курс живописи. Пришлите мне рисунок!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Следећи час почињемо са тродневним сликањем. Пошаљи ми слику!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Fasalka xiga waxaan bilaabaynaa rinjiyeyn saddex maalmood ah. Sawir ii soo 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la próxima clase empezaremos una jornada de pintura de tres días. ¡Envíame una foto!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Kelas salajengna urang ngamimitian lukisan tilu dinten. Kirimkeun kuring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Darasa linalofuata tunaanza uchoraji wa siku tatu. Nitumie 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Nästa lektion börjar vi en tre dagars målning. Skicka mig en bild!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 susunod na klase ay magsisimula na kami ng tatlong araw na pagpipinta. Padalhan ako ng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அடுத்த வகுப்பில் மூன்று நாள் ஓவியம் வரையத் தொடங்குகிறோம். எனக்கு ஒரு படம் அனுப்பு!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คลาสต่อไปเราจะเริ่มวาดรูปสามวัน ส่งรูปมาให้ฉันดูหน่อยสิ!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Bir sonraki derste üç günlük bir resim etkinliğine başlıyoruz. Bana bir resim gönder!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наступному класі ми починаємо триденне малювання. Надішліть мені фото!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اگلی کلاس ہم تین دن کی پینٹنگ شروع کر رہے ہیں۔ مجھے ایک تصویر بھیجیں!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Lớp học tới chúng ta sẽ bắt đầu khóa học vẽ kéo dài ba ngày. Hãy gửi cho tôi một bức ảnh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6" name="Shape 1026"/>
        <p:cNvGrpSpPr/>
        <p:nvPr/>
      </p:nvGrpSpPr>
      <p:grpSpPr>
        <a:xfrm>
          <a:off x="0" y="0"/>
          <a:ext cx="0" cy="0"/>
          <a:chOff x="0" y="0"/>
          <a:chExt cx="0" cy="0"/>
        </a:xfrm>
      </p:grpSpPr>
      <p:sp>
        <p:nvSpPr>
          <p:cNvPr id="1027" name="Google Shape;1027;g275ae8a6d30_0_80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28" name="Google Shape;1028;g275ae8a6d30_0_8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1c3519c0dc4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1c3519c0dc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1d50fc75b5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1d50fc75b5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39f81e3b925_0_423: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39f81e3b925_0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1d53306a17c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55" name="Google Shape;155;g1d53306a17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1d53306a17c_0_11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1d53306a17c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1d53306a17c_0_165: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1d53306a17c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1.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s://twitter.com/WeirdMedieval" TargetMode="Externa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image" Target="../media/image2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8.jpg"/><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1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 Id="rId3" Type="http://schemas.openxmlformats.org/officeDocument/2006/relationships/image" Target="../media/image16.jp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 Id="rId3" Type="http://schemas.openxmlformats.org/officeDocument/2006/relationships/image" Target="../media/image15.jpg"/><Relationship Id="rId4"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4.xml"/><Relationship Id="rId3" Type="http://schemas.openxmlformats.org/officeDocument/2006/relationships/image" Target="../media/image2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5.xml"/><Relationship Id="rId3" Type="http://schemas.openxmlformats.org/officeDocument/2006/relationships/image" Target="../media/image29.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6.xml"/><Relationship Id="rId3" Type="http://schemas.openxmlformats.org/officeDocument/2006/relationships/image" Target="../media/image21.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8.xml"/><Relationship Id="rId3" Type="http://schemas.openxmlformats.org/officeDocument/2006/relationships/image" Target="../media/image19.png"/><Relationship Id="rId4"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hyperlink" Target="https://www.instagram.com/amy_ordoveza/" TargetMode="Externa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hyperlink" Target="https://www.instagram.com/juliebcreative/" TargetMode="External"/><Relationship Id="rId4" Type="http://schemas.openxmlformats.org/officeDocument/2006/relationships/hyperlink" Target="http://drive.google.com/file/d/167fSuq5ja5F-q0PmDrnfWSwnJOzCwt9w/view" TargetMode="External"/><Relationship Id="rId5"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instagram.com/m.ulmann/" TargetMode="External"/><Relationship Id="rId4" Type="http://schemas.openxmlformats.org/officeDocument/2006/relationships/hyperlink" Target="http://drive.google.com/file/d/1asb-dexLL-XaNxfbyKOdGE4r4nieRVUr/view" TargetMode="External"/><Relationship Id="rId5" Type="http://schemas.openxmlformats.org/officeDocument/2006/relationships/image" Target="../media/image2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hyperlink" Target="https://twitter.com/Baldartist_" TargetMode="External"/><Relationship Id="rId4" Type="http://schemas.openxmlformats.org/officeDocument/2006/relationships/hyperlink" Target="http://drive.google.com/file/d/18a5JlXc6y8SCe-sXzxq175Cwfc6GVmw_/view" TargetMode="External"/><Relationship Id="rId5" Type="http://schemas.openxmlformats.org/officeDocument/2006/relationships/image" Target="../media/image10.jpg"/><Relationship Id="rId6" Type="http://schemas.openxmlformats.org/officeDocument/2006/relationships/image" Target="../media/image2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id="115" name="Google Shape;115;p26"/>
          <p:cNvPicPr preferRelativeResize="0"/>
          <p:nvPr/>
        </p:nvPicPr>
        <p:blipFill>
          <a:blip r:embed="rId3">
            <a:alphaModFix/>
          </a:blip>
          <a:stretch>
            <a:fillRect/>
          </a:stretch>
        </p:blipFill>
        <p:spPr>
          <a:xfrm>
            <a:off x="0" y="-9"/>
            <a:ext cx="9143997" cy="6858010"/>
          </a:xfrm>
          <a:prstGeom prst="rect">
            <a:avLst/>
          </a:prstGeom>
          <a:noFill/>
          <a:ln>
            <a:noFill/>
          </a:ln>
        </p:spPr>
      </p:pic>
      <p:sp>
        <p:nvSpPr>
          <p:cNvPr id="116" name="Google Shape;116;p26"/>
          <p:cNvSpPr txBox="1"/>
          <p:nvPr/>
        </p:nvSpPr>
        <p:spPr>
          <a:xfrm>
            <a:off x="6507900" y="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Today you need</a:t>
            </a:r>
            <a:endParaRPr sz="3000">
              <a:solidFill>
                <a:srgbClr val="CACACA"/>
              </a:solidFill>
              <a:latin typeface="Average"/>
              <a:ea typeface="Average"/>
              <a:cs typeface="Average"/>
              <a:sym typeface="Average"/>
            </a:endParaRPr>
          </a:p>
        </p:txBody>
      </p:sp>
      <p:sp>
        <p:nvSpPr>
          <p:cNvPr id="117" name="Google Shape;117;p26"/>
          <p:cNvSpPr txBox="1"/>
          <p:nvPr/>
        </p:nvSpPr>
        <p:spPr>
          <a:xfrm>
            <a:off x="1748475" y="3583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water</a:t>
            </a:r>
            <a:endParaRPr b="1" sz="3000">
              <a:solidFill>
                <a:srgbClr val="CACACA"/>
              </a:solidFill>
              <a:latin typeface="Average"/>
              <a:ea typeface="Average"/>
              <a:cs typeface="Average"/>
              <a:sym typeface="Average"/>
            </a:endParaRPr>
          </a:p>
        </p:txBody>
      </p:sp>
      <p:sp>
        <p:nvSpPr>
          <p:cNvPr id="118" name="Google Shape;118;p26"/>
          <p:cNvSpPr txBox="1"/>
          <p:nvPr/>
        </p:nvSpPr>
        <p:spPr>
          <a:xfrm>
            <a:off x="315075" y="1346875"/>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brushes</a:t>
            </a:r>
            <a:endParaRPr b="1" sz="3000">
              <a:solidFill>
                <a:srgbClr val="CACACA"/>
              </a:solidFill>
              <a:latin typeface="Average"/>
              <a:ea typeface="Average"/>
              <a:cs typeface="Average"/>
              <a:sym typeface="Average"/>
            </a:endParaRPr>
          </a:p>
        </p:txBody>
      </p:sp>
      <p:sp>
        <p:nvSpPr>
          <p:cNvPr id="119" name="Google Shape;119;p26"/>
          <p:cNvSpPr txBox="1"/>
          <p:nvPr/>
        </p:nvSpPr>
        <p:spPr>
          <a:xfrm>
            <a:off x="5694425" y="1470450"/>
            <a:ext cx="2636100" cy="11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palette knife</a:t>
            </a:r>
            <a:endParaRPr b="1" sz="3000">
              <a:solidFill>
                <a:srgbClr val="CACACA"/>
              </a:solidFill>
              <a:latin typeface="Average"/>
              <a:ea typeface="Average"/>
              <a:cs typeface="Average"/>
              <a:sym typeface="Average"/>
            </a:endParaRPr>
          </a:p>
        </p:txBody>
      </p:sp>
      <p:sp>
        <p:nvSpPr>
          <p:cNvPr id="120" name="Google Shape;120;p26"/>
          <p:cNvSpPr txBox="1"/>
          <p:nvPr/>
        </p:nvSpPr>
        <p:spPr>
          <a:xfrm>
            <a:off x="226550" y="29965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painting booklet</a:t>
            </a:r>
            <a:endParaRPr b="1" sz="3000">
              <a:solidFill>
                <a:srgbClr val="CACACA"/>
              </a:solidFill>
              <a:latin typeface="Average"/>
              <a:ea typeface="Average"/>
              <a:cs typeface="Average"/>
              <a:sym typeface="Average"/>
            </a:endParaRPr>
          </a:p>
        </p:txBody>
      </p:sp>
      <p:sp>
        <p:nvSpPr>
          <p:cNvPr id="121" name="Google Shape;121;p26"/>
          <p:cNvSpPr txBox="1"/>
          <p:nvPr/>
        </p:nvSpPr>
        <p:spPr>
          <a:xfrm>
            <a:off x="3387875" y="310665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palette</a:t>
            </a:r>
            <a:endParaRPr b="1" sz="3000">
              <a:solidFill>
                <a:srgbClr val="CACACA"/>
              </a:solidFill>
              <a:latin typeface="Average"/>
              <a:ea typeface="Average"/>
              <a:cs typeface="Average"/>
              <a:sym typeface="Average"/>
            </a:endParaRPr>
          </a:p>
        </p:txBody>
      </p:sp>
      <p:sp>
        <p:nvSpPr>
          <p:cNvPr id="122" name="Google Shape;122;p26"/>
          <p:cNvSpPr txBox="1"/>
          <p:nvPr/>
        </p:nvSpPr>
        <p:spPr>
          <a:xfrm>
            <a:off x="6193800" y="6213300"/>
            <a:ext cx="3264300" cy="64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Average"/>
                <a:ea typeface="Average"/>
                <a:cs typeface="Average"/>
                <a:sym typeface="Average"/>
              </a:rPr>
              <a:t>paper towel</a:t>
            </a:r>
            <a:endParaRPr b="1" sz="3000">
              <a:solidFill>
                <a:srgbClr val="CACAC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35"/>
          <p:cNvSpPr txBox="1"/>
          <p:nvPr>
            <p:ph idx="1" type="body"/>
          </p:nvPr>
        </p:nvSpPr>
        <p:spPr>
          <a:xfrm>
            <a:off x="5547350" y="175"/>
            <a:ext cx="35967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“a dog”</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From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The Passion of Christ in</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Dijon Museum of Fine Arts</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15th century</a:t>
            </a:r>
            <a:endParaRPr i="1">
              <a:solidFill>
                <a:srgbClr val="B7B7B7"/>
              </a:solidFill>
              <a:latin typeface="Cabin"/>
              <a:ea typeface="Cabin"/>
              <a:cs typeface="Cabin"/>
              <a:sym typeface="Cabin"/>
            </a:endParaRPr>
          </a:p>
        </p:txBody>
      </p:sp>
      <p:pic>
        <p:nvPicPr>
          <p:cNvPr id="177" name="Google Shape;177;p35"/>
          <p:cNvPicPr preferRelativeResize="0"/>
          <p:nvPr/>
        </p:nvPicPr>
        <p:blipFill>
          <a:blip r:embed="rId4">
            <a:alphaModFix/>
          </a:blip>
          <a:stretch>
            <a:fillRect/>
          </a:stretch>
        </p:blipFill>
        <p:spPr>
          <a:xfrm>
            <a:off x="0" y="175"/>
            <a:ext cx="5547349" cy="6858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7"/>
          <p:cNvSpPr txBox="1"/>
          <p:nvPr/>
        </p:nvSpPr>
        <p:spPr>
          <a:xfrm>
            <a:off x="0" y="-50"/>
            <a:ext cx="9144000" cy="1818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Building acrylic painting skills</a:t>
            </a:r>
            <a:endParaRPr sz="6000">
              <a:solidFill>
                <a:srgbClr val="FFFFFF"/>
              </a:solidFill>
              <a:latin typeface="Oswald"/>
              <a:ea typeface="Oswald"/>
              <a:cs typeface="Oswald"/>
              <a:sym typeface="Oswald"/>
            </a:endParaRPr>
          </a:p>
        </p:txBody>
      </p:sp>
      <p:sp>
        <p:nvSpPr>
          <p:cNvPr descr="Translations" id="187" name="Google Shape;187;p37"/>
          <p:cNvSpPr txBox="1"/>
          <p:nvPr/>
        </p:nvSpPr>
        <p:spPr>
          <a:xfrm>
            <a:off x="0" y="1818550"/>
            <a:ext cx="9144000" cy="4570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000">
                <a:solidFill>
                  <a:srgbClr val="AAAAAA"/>
                </a:solidFill>
                <a:latin typeface="Average"/>
                <a:ea typeface="Average"/>
                <a:cs typeface="Average"/>
                <a:sym typeface="Average"/>
              </a:rPr>
              <a:t>بناء مهارات الرسم بالأكريليك</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提升丙烯画技巧</a:t>
            </a:r>
            <a:endParaRPr sz="2000">
              <a:solidFill>
                <a:srgbClr val="AAAAAA"/>
              </a:solidFill>
              <a:latin typeface="Average"/>
              <a:ea typeface="Average"/>
              <a:cs typeface="Average"/>
              <a:sym typeface="Average"/>
            </a:endParaRPr>
          </a:p>
          <a:p>
            <a:pPr indent="0" lvl="0" marL="0" rtl="1" algn="ctr">
              <a:spcBef>
                <a:spcPts val="1000"/>
              </a:spcBef>
              <a:spcAft>
                <a:spcPts val="0"/>
              </a:spcAft>
              <a:buNone/>
            </a:pPr>
            <a:r>
              <a:rPr lang="en" sz="2000">
                <a:solidFill>
                  <a:srgbClr val="AAAAAA"/>
                </a:solidFill>
                <a:latin typeface="Average"/>
                <a:ea typeface="Average"/>
                <a:cs typeface="Average"/>
                <a:sym typeface="Average"/>
              </a:rPr>
              <a:t>مهارت های نقاشی اکریلیک را تقویت کنید</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Aufbau von Acrylmalfähigkeiten</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ऐक्रेलिक पेंटिंग कौशल का निर्माण</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아크릴 페인팅 기술 키우기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Pêşxistina jêhatîbûnên boyaxkirina akrîlîk</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Развијање вештина сликања акрилним бојама</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Desarrollando habilidades de pintura acrílica</a:t>
            </a:r>
            <a:endParaRPr sz="2000">
              <a:solidFill>
                <a:srgbClr val="AAAAAA"/>
              </a:solidFill>
              <a:latin typeface="Average"/>
              <a:ea typeface="Average"/>
              <a:cs typeface="Average"/>
              <a:sym typeface="Average"/>
            </a:endParaRPr>
          </a:p>
          <a:p>
            <a:pPr indent="0" lvl="0" marL="0" rtl="0" algn="ctr">
              <a:spcBef>
                <a:spcPts val="1000"/>
              </a:spcBef>
              <a:spcAft>
                <a:spcPts val="0"/>
              </a:spcAft>
              <a:buNone/>
            </a:pPr>
            <a:r>
              <a:rPr lang="en" sz="2000">
                <a:solidFill>
                  <a:srgbClr val="AAAAAA"/>
                </a:solidFill>
                <a:latin typeface="Average"/>
                <a:ea typeface="Average"/>
                <a:cs typeface="Average"/>
                <a:sym typeface="Average"/>
              </a:rPr>
              <a:t>Pagbuo ng mga kasanayan sa pagpipinta ng acrylic</a:t>
            </a:r>
            <a:endParaRPr sz="2000">
              <a:solidFill>
                <a:srgbClr val="AAAAAA"/>
              </a:solidFill>
              <a:latin typeface="Average"/>
              <a:ea typeface="Average"/>
              <a:cs typeface="Average"/>
              <a:sym typeface="Average"/>
            </a:endParaRPr>
          </a:p>
          <a:p>
            <a:pPr indent="0" lvl="0" marL="0" rtl="0" algn="ctr">
              <a:spcBef>
                <a:spcPts val="1000"/>
              </a:spcBef>
              <a:spcAft>
                <a:spcPts val="1000"/>
              </a:spcAft>
              <a:buNone/>
            </a:pPr>
            <a:r>
              <a:rPr lang="en" sz="2000">
                <a:solidFill>
                  <a:srgbClr val="AAAAAA"/>
                </a:solidFill>
                <a:latin typeface="Average"/>
                <a:ea typeface="Average"/>
                <a:cs typeface="Average"/>
                <a:sym typeface="Average"/>
              </a:rPr>
              <a:t>Розвиток навичок малювання акриловими фарбами</a:t>
            </a:r>
            <a:endParaRPr sz="4800">
              <a:solidFill>
                <a:srgbClr val="CACACA"/>
              </a:solidFill>
              <a:latin typeface="Average"/>
              <a:ea typeface="Average"/>
              <a:cs typeface="Average"/>
              <a:sym typeface="Averag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pic>
        <p:nvPicPr>
          <p:cNvPr id="192" name="Google Shape;192;p38"/>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193" name="Google Shape;193;p38"/>
          <p:cNvPicPr preferRelativeResize="0"/>
          <p:nvPr/>
        </p:nvPicPr>
        <p:blipFill>
          <a:blip r:embed="rId4">
            <a:alphaModFix/>
          </a:blip>
          <a:stretch>
            <a:fillRect/>
          </a:stretch>
        </p:blipFill>
        <p:spPr>
          <a:xfrm>
            <a:off x="2356125" y="445100"/>
            <a:ext cx="6787876" cy="5092175"/>
          </a:xfrm>
          <a:prstGeom prst="rect">
            <a:avLst/>
          </a:prstGeom>
          <a:noFill/>
          <a:ln>
            <a:noFill/>
          </a:ln>
        </p:spPr>
      </p:pic>
      <p:sp>
        <p:nvSpPr>
          <p:cNvPr id="194" name="Google Shape;194;p3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pic>
        <p:nvPicPr>
          <p:cNvPr id="199" name="Google Shape;199;p39"/>
          <p:cNvPicPr preferRelativeResize="0"/>
          <p:nvPr/>
        </p:nvPicPr>
        <p:blipFill>
          <a:blip r:embed="rId3">
            <a:alphaModFix/>
          </a:blip>
          <a:stretch>
            <a:fillRect/>
          </a:stretch>
        </p:blipFill>
        <p:spPr>
          <a:xfrm>
            <a:off x="0" y="-4"/>
            <a:ext cx="4572000" cy="3429857"/>
          </a:xfrm>
          <a:prstGeom prst="rect">
            <a:avLst/>
          </a:prstGeom>
          <a:noFill/>
          <a:ln>
            <a:noFill/>
          </a:ln>
        </p:spPr>
      </p:pic>
      <p:pic>
        <p:nvPicPr>
          <p:cNvPr id="200" name="Google Shape;200;p39"/>
          <p:cNvPicPr preferRelativeResize="0"/>
          <p:nvPr/>
        </p:nvPicPr>
        <p:blipFill rotWithShape="1">
          <a:blip r:embed="rId4">
            <a:alphaModFix/>
          </a:blip>
          <a:srcRect b="0" l="0" r="16164" t="0"/>
          <a:stretch/>
        </p:blipFill>
        <p:spPr>
          <a:xfrm>
            <a:off x="4064450" y="2312650"/>
            <a:ext cx="5079550" cy="4545350"/>
          </a:xfrm>
          <a:prstGeom prst="rect">
            <a:avLst/>
          </a:prstGeom>
          <a:noFill/>
          <a:ln>
            <a:noFill/>
          </a:ln>
        </p:spPr>
      </p:pic>
      <p:sp>
        <p:nvSpPr>
          <p:cNvPr id="201" name="Google Shape;201;p39"/>
          <p:cNvSpPr txBox="1"/>
          <p:nvPr/>
        </p:nvSpPr>
        <p:spPr>
          <a:xfrm>
            <a:off x="0" y="3428075"/>
            <a:ext cx="4113900" cy="34299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0"/>
          <p:cNvPicPr preferRelativeResize="0"/>
          <p:nvPr/>
        </p:nvPicPr>
        <p:blipFill>
          <a:blip r:embed="rId3">
            <a:alphaModFix/>
          </a:blip>
          <a:stretch>
            <a:fillRect/>
          </a:stretch>
        </p:blipFill>
        <p:spPr>
          <a:xfrm>
            <a:off x="0" y="851651"/>
            <a:ext cx="5324399" cy="3994290"/>
          </a:xfrm>
          <a:prstGeom prst="rect">
            <a:avLst/>
          </a:prstGeom>
          <a:noFill/>
          <a:ln>
            <a:noFill/>
          </a:ln>
        </p:spPr>
      </p:pic>
      <p:pic>
        <p:nvPicPr>
          <p:cNvPr id="207" name="Google Shape;207;p40"/>
          <p:cNvPicPr preferRelativeResize="0"/>
          <p:nvPr/>
        </p:nvPicPr>
        <p:blipFill rotWithShape="1">
          <a:blip r:embed="rId4">
            <a:alphaModFix/>
          </a:blip>
          <a:srcRect b="0" l="25739" r="0" t="0"/>
          <a:stretch/>
        </p:blipFill>
        <p:spPr>
          <a:xfrm>
            <a:off x="5324400" y="0"/>
            <a:ext cx="3819600" cy="6858000"/>
          </a:xfrm>
          <a:prstGeom prst="rect">
            <a:avLst/>
          </a:prstGeom>
          <a:noFill/>
          <a:ln>
            <a:noFill/>
          </a:ln>
        </p:spPr>
      </p:pic>
      <p:sp>
        <p:nvSpPr>
          <p:cNvPr id="208" name="Google Shape;208;p40"/>
          <p:cNvSpPr txBox="1"/>
          <p:nvPr/>
        </p:nvSpPr>
        <p:spPr>
          <a:xfrm>
            <a:off x="0" y="4845950"/>
            <a:ext cx="5324400" cy="201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Diesel Cloud Acosta</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41"/>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14" name="Google Shape;214;p41"/>
          <p:cNvPicPr preferRelativeResize="0"/>
          <p:nvPr/>
        </p:nvPicPr>
        <p:blipFill rotWithShape="1">
          <a:blip r:embed="rId4">
            <a:alphaModFix/>
          </a:blip>
          <a:srcRect b="0" l="0" r="24196" t="0"/>
          <a:stretch/>
        </p:blipFill>
        <p:spPr>
          <a:xfrm>
            <a:off x="3777700" y="365764"/>
            <a:ext cx="5420801" cy="5364475"/>
          </a:xfrm>
          <a:prstGeom prst="rect">
            <a:avLst/>
          </a:prstGeom>
          <a:noFill/>
          <a:ln>
            <a:noFill/>
          </a:ln>
        </p:spPr>
      </p:pic>
      <p:sp>
        <p:nvSpPr>
          <p:cNvPr id="215" name="Google Shape;215;p41"/>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Callum Guthrie</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id="220" name="Google Shape;220;p42"/>
          <p:cNvPicPr preferRelativeResize="0"/>
          <p:nvPr/>
        </p:nvPicPr>
        <p:blipFill rotWithShape="1">
          <a:blip r:embed="rId3">
            <a:alphaModFix/>
          </a:blip>
          <a:srcRect b="0" l="13089" r="0" t="0"/>
          <a:stretch/>
        </p:blipFill>
        <p:spPr>
          <a:xfrm>
            <a:off x="0" y="0"/>
            <a:ext cx="3973500" cy="6096000"/>
          </a:xfrm>
          <a:prstGeom prst="rect">
            <a:avLst/>
          </a:prstGeom>
          <a:noFill/>
          <a:ln>
            <a:noFill/>
          </a:ln>
        </p:spPr>
      </p:pic>
      <p:pic>
        <p:nvPicPr>
          <p:cNvPr id="221" name="Google Shape;221;p42"/>
          <p:cNvPicPr preferRelativeResize="0"/>
          <p:nvPr/>
        </p:nvPicPr>
        <p:blipFill rotWithShape="1">
          <a:blip r:embed="rId4">
            <a:alphaModFix/>
          </a:blip>
          <a:srcRect b="0" l="7457" r="7905" t="0"/>
          <a:stretch/>
        </p:blipFill>
        <p:spPr>
          <a:xfrm>
            <a:off x="3287200" y="538250"/>
            <a:ext cx="5856799" cy="5191310"/>
          </a:xfrm>
          <a:prstGeom prst="rect">
            <a:avLst/>
          </a:prstGeom>
          <a:noFill/>
          <a:ln>
            <a:noFill/>
          </a:ln>
        </p:spPr>
      </p:pic>
      <p:sp>
        <p:nvSpPr>
          <p:cNvPr id="222" name="Google Shape;222;p42"/>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id="227" name="Google Shape;227;p43"/>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228" name="Google Shape;228;p43"/>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229" name="Google Shape;229;p43"/>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Varvara Staiko</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44"/>
          <p:cNvPicPr preferRelativeResize="0"/>
          <p:nvPr/>
        </p:nvPicPr>
        <p:blipFill>
          <a:blip r:embed="rId3">
            <a:alphaModFix/>
          </a:blip>
          <a:stretch>
            <a:fillRect/>
          </a:stretch>
        </p:blipFill>
        <p:spPr>
          <a:xfrm>
            <a:off x="0" y="-4"/>
            <a:ext cx="4572000" cy="3429857"/>
          </a:xfrm>
          <a:prstGeom prst="rect">
            <a:avLst/>
          </a:prstGeom>
          <a:noFill/>
          <a:ln>
            <a:noFill/>
          </a:ln>
        </p:spPr>
      </p:pic>
      <p:pic>
        <p:nvPicPr>
          <p:cNvPr id="235" name="Google Shape;235;p44"/>
          <p:cNvPicPr preferRelativeResize="0"/>
          <p:nvPr/>
        </p:nvPicPr>
        <p:blipFill rotWithShape="1">
          <a:blip r:embed="rId4">
            <a:alphaModFix/>
          </a:blip>
          <a:srcRect b="0" l="0" r="0" t="21887"/>
          <a:stretch/>
        </p:blipFill>
        <p:spPr>
          <a:xfrm>
            <a:off x="1307800" y="1558725"/>
            <a:ext cx="7836200" cy="4591775"/>
          </a:xfrm>
          <a:prstGeom prst="rect">
            <a:avLst/>
          </a:prstGeom>
          <a:noFill/>
          <a:ln>
            <a:noFill/>
          </a:ln>
        </p:spPr>
      </p:pic>
      <p:sp>
        <p:nvSpPr>
          <p:cNvPr id="236" name="Google Shape;236;p4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Isaac Crosby</a:t>
            </a:r>
            <a:r>
              <a:rPr lang="en" sz="2600">
                <a:solidFill>
                  <a:srgbClr val="888888"/>
                </a:solidFill>
                <a:latin typeface="Oswald"/>
                <a:ea typeface="Oswald"/>
                <a:cs typeface="Oswald"/>
                <a:sym typeface="Oswald"/>
              </a:rPr>
              <a:t> at Citadel High, Tuesday, November 18th - Sarcastic Stickers</a:t>
            </a:r>
            <a:endParaRPr sz="2600">
              <a:solidFill>
                <a:srgbClr val="888888"/>
              </a:solidFill>
              <a:latin typeface="Oswald"/>
              <a:ea typeface="Oswald"/>
              <a:cs typeface="Oswald"/>
              <a:sym typeface="Oswa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pic>
        <p:nvPicPr>
          <p:cNvPr id="127" name="Google Shape;127;p27"/>
          <p:cNvPicPr preferRelativeResize="0"/>
          <p:nvPr/>
        </p:nvPicPr>
        <p:blipFill>
          <a:blip r:embed="rId3">
            <a:alphaModFix/>
          </a:blip>
          <a:stretch>
            <a:fillRect/>
          </a:stretch>
        </p:blipFill>
        <p:spPr>
          <a:xfrm>
            <a:off x="0" y="0"/>
            <a:ext cx="5218938" cy="6858000"/>
          </a:xfrm>
          <a:prstGeom prst="rect">
            <a:avLst/>
          </a:prstGeom>
          <a:noFill/>
          <a:ln>
            <a:noFill/>
          </a:ln>
        </p:spPr>
      </p:pic>
      <p:sp>
        <p:nvSpPr>
          <p:cNvPr id="128" name="Google Shape;128;p27"/>
          <p:cNvSpPr txBox="1"/>
          <p:nvPr/>
        </p:nvSpPr>
        <p:spPr>
          <a:xfrm>
            <a:off x="5218938" y="0"/>
            <a:ext cx="3925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Varvara Staiko</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Chalk pastel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graphicFrame>
        <p:nvGraphicFramePr>
          <p:cNvPr id="245" name="Google Shape;245;p46"/>
          <p:cNvGraphicFramePr/>
          <p:nvPr/>
        </p:nvGraphicFramePr>
        <p:xfrm>
          <a:off x="234800" y="0"/>
          <a:ext cx="3000000" cy="3000000"/>
        </p:xfrm>
        <a:graphic>
          <a:graphicData uri="http://schemas.openxmlformats.org/drawingml/2006/table">
            <a:tbl>
              <a:tblPr>
                <a:noFill/>
                <a:tableStyleId>{5BA00E08-98B9-4B8B-AB68-640A3C19EFFF}</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Line work</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Background</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8</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Foreground</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2400">
                          <a:solidFill>
                            <a:srgbClr val="B7B7B7"/>
                          </a:solidFill>
                          <a:latin typeface="Oswald"/>
                          <a:ea typeface="Oswald"/>
                          <a:cs typeface="Oswald"/>
                          <a:sym typeface="Oswald"/>
                        </a:rPr>
                        <a:t>14</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Refinement</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20</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graphicFrame>
        <p:nvGraphicFramePr>
          <p:cNvPr id="250" name="Google Shape;250;p47"/>
          <p:cNvGraphicFramePr/>
          <p:nvPr/>
        </p:nvGraphicFramePr>
        <p:xfrm>
          <a:off x="200" y="0"/>
          <a:ext cx="3000000" cy="3000000"/>
        </p:xfrm>
        <a:graphic>
          <a:graphicData uri="http://schemas.openxmlformats.org/drawingml/2006/table">
            <a:tbl>
              <a:tblPr>
                <a:noFill/>
                <a:tableStyleId>{58333B47-6C4E-4F3E-A118-D476A630161E}</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748775">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78525">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553070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بناء المهارات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技能培养</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مهارت سازی</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Kompetenzentwicklung</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कौशल विकास</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기술 구축</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Avakirina jêhatîbûnê</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Изградња вештина</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Desarrollo de habilidades</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Pagbuo ng kasanayan</a:t>
                      </a:r>
                      <a:endParaRPr sz="1200">
                        <a:solidFill>
                          <a:srgbClr val="FFFFFF"/>
                        </a:solidFill>
                        <a:latin typeface="Open Sans Medium"/>
                        <a:ea typeface="Open Sans Medium"/>
                        <a:cs typeface="Open Sans Medium"/>
                        <a:sym typeface="Open Sans Medium"/>
                      </a:endParaRPr>
                    </a:p>
                    <a:p>
                      <a:pPr indent="0" lvl="0" marL="0" rtl="0" algn="l">
                        <a:spcBef>
                          <a:spcPts val="0"/>
                        </a:spcBef>
                        <a:spcAft>
                          <a:spcPts val="0"/>
                        </a:spcAft>
                        <a:buNone/>
                      </a:pPr>
                      <a:r>
                        <a:t/>
                      </a:r>
                      <a:endParaRPr sz="1200">
                        <a:solidFill>
                          <a:srgbClr val="FFFFFF"/>
                        </a:solidFill>
                        <a:latin typeface="Open Sans Medium"/>
                        <a:ea typeface="Open Sans Medium"/>
                        <a:cs typeface="Open Sans Medium"/>
                        <a:sym typeface="Open Sans Medium"/>
                      </a:endParaRPr>
                    </a:p>
                    <a:p>
                      <a:pPr indent="0" lvl="0" marL="0" rtl="0" algn="ctr">
                        <a:spcBef>
                          <a:spcPts val="0"/>
                        </a:spcBef>
                        <a:spcAft>
                          <a:spcPts val="0"/>
                        </a:spcAft>
                        <a:buNone/>
                      </a:pPr>
                      <a:r>
                        <a:rPr lang="en" sz="1200">
                          <a:solidFill>
                            <a:srgbClr val="FFFFFF"/>
                          </a:solidFill>
                          <a:latin typeface="Open Sans Medium"/>
                          <a:ea typeface="Open Sans Medium"/>
                          <a:cs typeface="Open Sans Medium"/>
                          <a:sym typeface="Open Sans Medium"/>
                        </a:rPr>
                        <a:t>Розвиток навичок</a:t>
                      </a:r>
                      <a:endParaRPr sz="1200">
                        <a:solidFill>
                          <a:srgbClr val="FFFFFF"/>
                        </a:solidFill>
                        <a:latin typeface="Open Sans Medium"/>
                        <a:ea typeface="Open Sans Medium"/>
                        <a:cs typeface="Open Sans Medium"/>
                        <a:sym typeface="Open Sans Medium"/>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创意发展</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Pêşxistina ramanan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Розробка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Miniaturmalerei</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Wênekêşiya piçûk</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Xet</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Qata yekem</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Weitere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Zêdetir qat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اصلاح</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Safîkirin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Прецизирајте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Уточнити</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descr="All text" id="255" name="Google Shape;255;p48"/>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256" name="Google Shape;256;p48"/>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257" name="Google Shape;257;p48"/>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258" name="Google Shape;258;p48"/>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259" name="Google Shape;259;p48"/>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260" name="Google Shape;260;p48"/>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261" name="Google Shape;261;p48"/>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 name="Shape 269"/>
        <p:cNvGrpSpPr/>
        <p:nvPr/>
      </p:nvGrpSpPr>
      <p:grpSpPr>
        <a:xfrm>
          <a:off x="0" y="0"/>
          <a:ext cx="0" cy="0"/>
          <a:chOff x="0" y="0"/>
          <a:chExt cx="0" cy="0"/>
        </a:xfrm>
      </p:grpSpPr>
      <p:sp>
        <p:nvSpPr>
          <p:cNvPr descr="Translations" id="270" name="Google Shape;270;p50"/>
          <p:cNvSpPr txBox="1"/>
          <p:nvPr/>
        </p:nvSpPr>
        <p:spPr>
          <a:xfrm>
            <a:off x="0" y="0"/>
            <a:ext cx="9144000" cy="1828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FFFFFF"/>
                </a:solidFill>
                <a:latin typeface="Oswald"/>
                <a:ea typeface="Oswald"/>
                <a:cs typeface="Oswald"/>
                <a:sym typeface="Oswald"/>
              </a:rPr>
              <a:t>Simultaneous </a:t>
            </a:r>
            <a:r>
              <a:rPr lang="en" sz="6000">
                <a:latin typeface="Oswald"/>
                <a:ea typeface="Oswald"/>
                <a:cs typeface="Oswald"/>
                <a:sym typeface="Oswald"/>
              </a:rPr>
              <a:t>contrast</a:t>
            </a:r>
            <a:endParaRPr sz="6000">
              <a:latin typeface="Oswald"/>
              <a:ea typeface="Oswald"/>
              <a:cs typeface="Oswald"/>
              <a:sym typeface="Oswald"/>
            </a:endParaRPr>
          </a:p>
        </p:txBody>
      </p:sp>
      <p:sp>
        <p:nvSpPr>
          <p:cNvPr descr="Column 1" id="271" name="Google Shape;271;p50"/>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በአንድ ጊዜ ንፅፅር</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التباين المتزامن</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Contrast simultani</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同时对比</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کنتراست همزمان</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एक साथ विपरीतता</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同時対比</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동시 대조</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Kontrastkirina hevdem</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Contraste simultâneo</a:t>
            </a:r>
            <a:endParaRPr sz="4300">
              <a:solidFill>
                <a:srgbClr val="CACACA"/>
              </a:solidFill>
              <a:latin typeface="Average"/>
              <a:ea typeface="Average"/>
              <a:cs typeface="Average"/>
              <a:sym typeface="Average"/>
            </a:endParaRPr>
          </a:p>
        </p:txBody>
      </p:sp>
      <p:sp>
        <p:nvSpPr>
          <p:cNvPr descr="Column 2" id="272" name="Google Shape;272;p50"/>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ਇੱਕੋ ਸਮੇਂ ਕੰਟ੍ਰਾਸਟ</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Одновременный контраст</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Isbarbardhigga isku mar</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contraste simultáneo</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Tofauti ya wakati mmoja</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Sabay-sabay na contrast</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Eşzamanlı kontrast</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Одночасне контрастування</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Độ tương phản đồng thời</a:t>
            </a:r>
            <a:endParaRPr sz="4300">
              <a:solidFill>
                <a:srgbClr val="CACACA"/>
              </a:solidFill>
              <a:latin typeface="Average"/>
              <a:ea typeface="Average"/>
              <a:cs typeface="Average"/>
              <a:sym typeface="Averag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grpSp>
        <p:nvGrpSpPr>
          <p:cNvPr id="277" name="Google Shape;277;p51"/>
          <p:cNvGrpSpPr/>
          <p:nvPr/>
        </p:nvGrpSpPr>
        <p:grpSpPr>
          <a:xfrm>
            <a:off x="1371592" y="1714500"/>
            <a:ext cx="6629605" cy="3079500"/>
            <a:chOff x="1371592" y="1714500"/>
            <a:chExt cx="6629605" cy="3079500"/>
          </a:xfrm>
        </p:grpSpPr>
        <p:sp>
          <p:nvSpPr>
            <p:cNvPr id="278" name="Google Shape;278;p51"/>
            <p:cNvSpPr/>
            <p:nvPr/>
          </p:nvSpPr>
          <p:spPr>
            <a:xfrm>
              <a:off x="137159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79" name="Google Shape;279;p51"/>
            <p:cNvSpPr/>
            <p:nvPr/>
          </p:nvSpPr>
          <p:spPr>
            <a:xfrm>
              <a:off x="182880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0" name="Google Shape;280;p51"/>
            <p:cNvSpPr/>
            <p:nvPr/>
          </p:nvSpPr>
          <p:spPr>
            <a:xfrm>
              <a:off x="228602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1" name="Google Shape;281;p51"/>
            <p:cNvSpPr/>
            <p:nvPr/>
          </p:nvSpPr>
          <p:spPr>
            <a:xfrm>
              <a:off x="2743236"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2" name="Google Shape;282;p51"/>
            <p:cNvSpPr/>
            <p:nvPr/>
          </p:nvSpPr>
          <p:spPr>
            <a:xfrm>
              <a:off x="3200451"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3" name="Google Shape;283;p51"/>
            <p:cNvSpPr/>
            <p:nvPr/>
          </p:nvSpPr>
          <p:spPr>
            <a:xfrm>
              <a:off x="365766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4" name="Google Shape;284;p51"/>
            <p:cNvSpPr/>
            <p:nvPr/>
          </p:nvSpPr>
          <p:spPr>
            <a:xfrm>
              <a:off x="4114880"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5" name="Google Shape;285;p51"/>
            <p:cNvSpPr/>
            <p:nvPr/>
          </p:nvSpPr>
          <p:spPr>
            <a:xfrm>
              <a:off x="457209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6" name="Google Shape;286;p51"/>
            <p:cNvSpPr/>
            <p:nvPr/>
          </p:nvSpPr>
          <p:spPr>
            <a:xfrm>
              <a:off x="502930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7" name="Google Shape;287;p51"/>
            <p:cNvSpPr/>
            <p:nvPr/>
          </p:nvSpPr>
          <p:spPr>
            <a:xfrm>
              <a:off x="5479024" y="1714500"/>
              <a:ext cx="2361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8" name="Google Shape;288;p51"/>
            <p:cNvSpPr/>
            <p:nvPr/>
          </p:nvSpPr>
          <p:spPr>
            <a:xfrm>
              <a:off x="594373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89" name="Google Shape;289;p51"/>
            <p:cNvSpPr/>
            <p:nvPr/>
          </p:nvSpPr>
          <p:spPr>
            <a:xfrm>
              <a:off x="640095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0" name="Google Shape;290;p51"/>
            <p:cNvSpPr/>
            <p:nvPr/>
          </p:nvSpPr>
          <p:spPr>
            <a:xfrm>
              <a:off x="6858168"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1" name="Google Shape;291;p51"/>
            <p:cNvSpPr/>
            <p:nvPr/>
          </p:nvSpPr>
          <p:spPr>
            <a:xfrm>
              <a:off x="731538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2" name="Google Shape;292;p51"/>
            <p:cNvSpPr/>
            <p:nvPr/>
          </p:nvSpPr>
          <p:spPr>
            <a:xfrm>
              <a:off x="777259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293" name="Google Shape;293;p51"/>
          <p:cNvGrpSpPr/>
          <p:nvPr/>
        </p:nvGrpSpPr>
        <p:grpSpPr>
          <a:xfrm>
            <a:off x="1600200" y="1714500"/>
            <a:ext cx="6172390" cy="3079500"/>
            <a:chOff x="1600200" y="1714500"/>
            <a:chExt cx="6172390" cy="3079500"/>
          </a:xfrm>
        </p:grpSpPr>
        <p:sp>
          <p:nvSpPr>
            <p:cNvPr id="294" name="Google Shape;294;p51"/>
            <p:cNvSpPr/>
            <p:nvPr/>
          </p:nvSpPr>
          <p:spPr>
            <a:xfrm>
              <a:off x="160020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5" name="Google Shape;295;p51"/>
            <p:cNvSpPr/>
            <p:nvPr/>
          </p:nvSpPr>
          <p:spPr>
            <a:xfrm>
              <a:off x="205741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6" name="Google Shape;296;p51"/>
            <p:cNvSpPr/>
            <p:nvPr/>
          </p:nvSpPr>
          <p:spPr>
            <a:xfrm>
              <a:off x="2514629"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7" name="Google Shape;297;p51"/>
            <p:cNvSpPr/>
            <p:nvPr/>
          </p:nvSpPr>
          <p:spPr>
            <a:xfrm>
              <a:off x="297184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8" name="Google Shape;298;p51"/>
            <p:cNvSpPr/>
            <p:nvPr/>
          </p:nvSpPr>
          <p:spPr>
            <a:xfrm>
              <a:off x="3429058"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299" name="Google Shape;299;p51"/>
            <p:cNvSpPr/>
            <p:nvPr/>
          </p:nvSpPr>
          <p:spPr>
            <a:xfrm>
              <a:off x="3886273" y="1714500"/>
              <a:ext cx="2361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0" name="Google Shape;300;p51"/>
            <p:cNvSpPr/>
            <p:nvPr/>
          </p:nvSpPr>
          <p:spPr>
            <a:xfrm>
              <a:off x="434348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1" name="Google Shape;301;p51"/>
            <p:cNvSpPr/>
            <p:nvPr/>
          </p:nvSpPr>
          <p:spPr>
            <a:xfrm>
              <a:off x="4800702"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2" name="Google Shape;302;p51"/>
            <p:cNvSpPr/>
            <p:nvPr/>
          </p:nvSpPr>
          <p:spPr>
            <a:xfrm>
              <a:off x="525791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3" name="Google Shape;303;p51"/>
            <p:cNvSpPr/>
            <p:nvPr/>
          </p:nvSpPr>
          <p:spPr>
            <a:xfrm>
              <a:off x="571513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4" name="Google Shape;304;p51"/>
            <p:cNvSpPr/>
            <p:nvPr/>
          </p:nvSpPr>
          <p:spPr>
            <a:xfrm>
              <a:off x="6172346"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5" name="Google Shape;305;p51"/>
            <p:cNvSpPr/>
            <p:nvPr/>
          </p:nvSpPr>
          <p:spPr>
            <a:xfrm>
              <a:off x="662956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6" name="Google Shape;306;p51"/>
            <p:cNvSpPr/>
            <p:nvPr/>
          </p:nvSpPr>
          <p:spPr>
            <a:xfrm>
              <a:off x="7086775"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07" name="Google Shape;307;p51"/>
            <p:cNvSpPr/>
            <p:nvPr/>
          </p:nvSpPr>
          <p:spPr>
            <a:xfrm>
              <a:off x="754399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308" name="Google Shape;308;p51"/>
          <p:cNvGrpSpPr/>
          <p:nvPr/>
        </p:nvGrpSpPr>
        <p:grpSpPr>
          <a:xfrm>
            <a:off x="1600200" y="2393747"/>
            <a:ext cx="2750906" cy="1720794"/>
            <a:chOff x="1600200" y="2393747"/>
            <a:chExt cx="2750906" cy="1720794"/>
          </a:xfrm>
        </p:grpSpPr>
        <p:sp>
          <p:nvSpPr>
            <p:cNvPr id="309" name="Google Shape;309;p51"/>
            <p:cNvSpPr/>
            <p:nvPr/>
          </p:nvSpPr>
          <p:spPr>
            <a:xfrm>
              <a:off x="4122505" y="3092269"/>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0" name="Google Shape;310;p51"/>
            <p:cNvSpPr/>
            <p:nvPr/>
          </p:nvSpPr>
          <p:spPr>
            <a:xfrm>
              <a:off x="3657665"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1" name="Google Shape;311;p51"/>
            <p:cNvSpPr/>
            <p:nvPr/>
          </p:nvSpPr>
          <p:spPr>
            <a:xfrm>
              <a:off x="3200451"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2" name="Google Shape;312;p51"/>
            <p:cNvSpPr/>
            <p:nvPr/>
          </p:nvSpPr>
          <p:spPr>
            <a:xfrm>
              <a:off x="3657665"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3" name="Google Shape;313;p51"/>
            <p:cNvSpPr/>
            <p:nvPr/>
          </p:nvSpPr>
          <p:spPr>
            <a:xfrm>
              <a:off x="3657665"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4" name="Google Shape;314;p51"/>
            <p:cNvSpPr/>
            <p:nvPr/>
          </p:nvSpPr>
          <p:spPr>
            <a:xfrm>
              <a:off x="2514629"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5" name="Google Shape;315;p51"/>
            <p:cNvSpPr/>
            <p:nvPr/>
          </p:nvSpPr>
          <p:spPr>
            <a:xfrm>
              <a:off x="2057414"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6" name="Google Shape;316;p51"/>
            <p:cNvSpPr/>
            <p:nvPr/>
          </p:nvSpPr>
          <p:spPr>
            <a:xfrm>
              <a:off x="1600200"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7" name="Google Shape;317;p51"/>
            <p:cNvSpPr/>
            <p:nvPr/>
          </p:nvSpPr>
          <p:spPr>
            <a:xfrm>
              <a:off x="2049789"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18" name="Google Shape;318;p51"/>
            <p:cNvSpPr/>
            <p:nvPr/>
          </p:nvSpPr>
          <p:spPr>
            <a:xfrm>
              <a:off x="2049789"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319" name="Google Shape;319;p51"/>
          <p:cNvGrpSpPr/>
          <p:nvPr/>
        </p:nvGrpSpPr>
        <p:grpSpPr>
          <a:xfrm>
            <a:off x="4796889" y="2393747"/>
            <a:ext cx="2750893" cy="1723919"/>
            <a:chOff x="4796889" y="2393747"/>
            <a:chExt cx="2750893" cy="1723919"/>
          </a:xfrm>
        </p:grpSpPr>
        <p:sp>
          <p:nvSpPr>
            <p:cNvPr id="320" name="Google Shape;320;p51"/>
            <p:cNvSpPr/>
            <p:nvPr/>
          </p:nvSpPr>
          <p:spPr>
            <a:xfrm>
              <a:off x="5718944"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1" name="Google Shape;321;p51"/>
            <p:cNvSpPr/>
            <p:nvPr/>
          </p:nvSpPr>
          <p:spPr>
            <a:xfrm>
              <a:off x="5254104"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2" name="Google Shape;322;p51"/>
            <p:cNvSpPr/>
            <p:nvPr/>
          </p:nvSpPr>
          <p:spPr>
            <a:xfrm>
              <a:off x="4796889"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3" name="Google Shape;323;p51"/>
            <p:cNvSpPr/>
            <p:nvPr/>
          </p:nvSpPr>
          <p:spPr>
            <a:xfrm>
              <a:off x="5254104" y="2393747"/>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4" name="Google Shape;324;p51"/>
            <p:cNvSpPr/>
            <p:nvPr/>
          </p:nvSpPr>
          <p:spPr>
            <a:xfrm>
              <a:off x="5254104" y="3771941"/>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5" name="Google Shape;325;p51"/>
            <p:cNvSpPr/>
            <p:nvPr/>
          </p:nvSpPr>
          <p:spPr>
            <a:xfrm>
              <a:off x="7319183" y="309539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6" name="Google Shape;326;p51"/>
            <p:cNvSpPr/>
            <p:nvPr/>
          </p:nvSpPr>
          <p:spPr>
            <a:xfrm>
              <a:off x="6854343"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7" name="Google Shape;327;p51"/>
            <p:cNvSpPr/>
            <p:nvPr/>
          </p:nvSpPr>
          <p:spPr>
            <a:xfrm>
              <a:off x="6397128"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8" name="Google Shape;328;p51"/>
            <p:cNvSpPr/>
            <p:nvPr/>
          </p:nvSpPr>
          <p:spPr>
            <a:xfrm>
              <a:off x="6854343" y="2396872"/>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29" name="Google Shape;329;p51"/>
            <p:cNvSpPr/>
            <p:nvPr/>
          </p:nvSpPr>
          <p:spPr>
            <a:xfrm>
              <a:off x="6854343" y="3775066"/>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descr="Translations" id="330" name="Google Shape;330;p51"/>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300">
                <a:solidFill>
                  <a:srgbClr val="999999"/>
                </a:solidFill>
                <a:latin typeface="Oswald"/>
                <a:ea typeface="Oswald"/>
                <a:cs typeface="Oswald"/>
                <a:sym typeface="Oswald"/>
              </a:rPr>
              <a:t>Dark colours</a:t>
            </a:r>
            <a:r>
              <a:rPr lang="en" sz="3300">
                <a:solidFill>
                  <a:srgbClr val="CCCCCC"/>
                </a:solidFill>
                <a:latin typeface="Oswald"/>
                <a:ea typeface="Oswald"/>
                <a:cs typeface="Oswald"/>
                <a:sym typeface="Oswald"/>
              </a:rPr>
              <a:t> appear </a:t>
            </a:r>
            <a:r>
              <a:rPr lang="en" sz="3300">
                <a:latin typeface="Oswald"/>
                <a:ea typeface="Oswald"/>
                <a:cs typeface="Oswald"/>
                <a:sym typeface="Oswald"/>
              </a:rPr>
              <a:t>darker </a:t>
            </a:r>
            <a:r>
              <a:rPr lang="en" sz="3300">
                <a:solidFill>
                  <a:srgbClr val="CCCCCC"/>
                </a:solidFill>
                <a:latin typeface="Oswald"/>
                <a:ea typeface="Oswald"/>
                <a:cs typeface="Oswald"/>
                <a:sym typeface="Oswald"/>
              </a:rPr>
              <a:t>against a </a:t>
            </a:r>
            <a:r>
              <a:rPr lang="en" sz="3300">
                <a:solidFill>
                  <a:srgbClr val="EFEFEF"/>
                </a:solidFill>
                <a:latin typeface="Oswald"/>
                <a:ea typeface="Oswald"/>
                <a:cs typeface="Oswald"/>
                <a:sym typeface="Oswald"/>
              </a:rPr>
              <a:t>light background</a:t>
            </a:r>
            <a:r>
              <a:rPr lang="en" sz="3300">
                <a:solidFill>
                  <a:srgbClr val="CCCCCC"/>
                </a:solidFill>
                <a:latin typeface="Oswald"/>
                <a:ea typeface="Oswald"/>
                <a:cs typeface="Oswald"/>
                <a:sym typeface="Oswald"/>
              </a:rPr>
              <a:t>, </a:t>
            </a:r>
            <a:endParaRPr sz="3300">
              <a:solidFill>
                <a:srgbClr val="CCCCCC"/>
              </a:solidFill>
              <a:latin typeface="Oswald"/>
              <a:ea typeface="Oswald"/>
              <a:cs typeface="Oswald"/>
              <a:sym typeface="Oswald"/>
            </a:endParaRPr>
          </a:p>
          <a:p>
            <a:pPr indent="0" lvl="0" marL="0" rtl="0" algn="ctr">
              <a:spcBef>
                <a:spcPts val="0"/>
              </a:spcBef>
              <a:spcAft>
                <a:spcPts val="0"/>
              </a:spcAft>
              <a:buNone/>
            </a:pPr>
            <a:r>
              <a:rPr lang="en" sz="3300">
                <a:solidFill>
                  <a:srgbClr val="CCCCCC"/>
                </a:solidFill>
                <a:latin typeface="Oswald"/>
                <a:ea typeface="Oswald"/>
                <a:cs typeface="Oswald"/>
                <a:sym typeface="Oswald"/>
              </a:rPr>
              <a:t>and </a:t>
            </a:r>
            <a:r>
              <a:rPr lang="en" sz="3300">
                <a:solidFill>
                  <a:srgbClr val="F3F3F3"/>
                </a:solidFill>
                <a:latin typeface="Oswald"/>
                <a:ea typeface="Oswald"/>
                <a:cs typeface="Oswald"/>
                <a:sym typeface="Oswald"/>
              </a:rPr>
              <a:t>light colours</a:t>
            </a:r>
            <a:r>
              <a:rPr lang="en" sz="3300">
                <a:solidFill>
                  <a:srgbClr val="CCCCCC"/>
                </a:solidFill>
                <a:latin typeface="Oswald"/>
                <a:ea typeface="Oswald"/>
                <a:cs typeface="Oswald"/>
                <a:sym typeface="Oswald"/>
              </a:rPr>
              <a:t> appear </a:t>
            </a:r>
            <a:r>
              <a:rPr lang="en" sz="3300">
                <a:solidFill>
                  <a:srgbClr val="FFFFFF"/>
                </a:solidFill>
                <a:latin typeface="Oswald"/>
                <a:ea typeface="Oswald"/>
                <a:cs typeface="Oswald"/>
                <a:sym typeface="Oswald"/>
              </a:rPr>
              <a:t>lighter </a:t>
            </a:r>
            <a:r>
              <a:rPr lang="en" sz="3300">
                <a:solidFill>
                  <a:srgbClr val="CCCCCC"/>
                </a:solidFill>
                <a:latin typeface="Oswald"/>
                <a:ea typeface="Oswald"/>
                <a:cs typeface="Oswald"/>
                <a:sym typeface="Oswald"/>
              </a:rPr>
              <a:t>against a </a:t>
            </a:r>
            <a:r>
              <a:rPr lang="en" sz="3300">
                <a:latin typeface="Oswald"/>
                <a:ea typeface="Oswald"/>
                <a:cs typeface="Oswald"/>
                <a:sym typeface="Oswald"/>
              </a:rPr>
              <a:t>dark background.</a:t>
            </a:r>
            <a:endParaRPr sz="3300">
              <a:latin typeface="Oswald"/>
              <a:ea typeface="Oswald"/>
              <a:cs typeface="Oswald"/>
              <a:sym typeface="Oswald"/>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2"/>
          <p:cNvSpPr/>
          <p:nvPr/>
        </p:nvSpPr>
        <p:spPr>
          <a:xfrm>
            <a:off x="4122505" y="3092269"/>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36" name="Google Shape;336;p52"/>
          <p:cNvSpPr/>
          <p:nvPr/>
        </p:nvSpPr>
        <p:spPr>
          <a:xfrm>
            <a:off x="3657665"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37" name="Google Shape;337;p52"/>
          <p:cNvSpPr/>
          <p:nvPr/>
        </p:nvSpPr>
        <p:spPr>
          <a:xfrm>
            <a:off x="3200451"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38" name="Google Shape;338;p52"/>
          <p:cNvSpPr/>
          <p:nvPr/>
        </p:nvSpPr>
        <p:spPr>
          <a:xfrm>
            <a:off x="3657665"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39" name="Google Shape;339;p52"/>
          <p:cNvSpPr/>
          <p:nvPr/>
        </p:nvSpPr>
        <p:spPr>
          <a:xfrm>
            <a:off x="3657665"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0" name="Google Shape;340;p52"/>
          <p:cNvSpPr/>
          <p:nvPr/>
        </p:nvSpPr>
        <p:spPr>
          <a:xfrm>
            <a:off x="2514629"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1" name="Google Shape;341;p52"/>
          <p:cNvSpPr/>
          <p:nvPr/>
        </p:nvSpPr>
        <p:spPr>
          <a:xfrm>
            <a:off x="2057414"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2" name="Google Shape;342;p52"/>
          <p:cNvSpPr/>
          <p:nvPr/>
        </p:nvSpPr>
        <p:spPr>
          <a:xfrm>
            <a:off x="1600200"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3" name="Google Shape;343;p52"/>
          <p:cNvSpPr/>
          <p:nvPr/>
        </p:nvSpPr>
        <p:spPr>
          <a:xfrm>
            <a:off x="2049789"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4" name="Google Shape;344;p52"/>
          <p:cNvSpPr/>
          <p:nvPr/>
        </p:nvSpPr>
        <p:spPr>
          <a:xfrm>
            <a:off x="2049789"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5" name="Google Shape;345;p52"/>
          <p:cNvSpPr/>
          <p:nvPr/>
        </p:nvSpPr>
        <p:spPr>
          <a:xfrm>
            <a:off x="5718944"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6" name="Google Shape;346;p52"/>
          <p:cNvSpPr/>
          <p:nvPr/>
        </p:nvSpPr>
        <p:spPr>
          <a:xfrm>
            <a:off x="5254104"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7" name="Google Shape;347;p52"/>
          <p:cNvSpPr/>
          <p:nvPr/>
        </p:nvSpPr>
        <p:spPr>
          <a:xfrm>
            <a:off x="4796889"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8" name="Google Shape;348;p52"/>
          <p:cNvSpPr/>
          <p:nvPr/>
        </p:nvSpPr>
        <p:spPr>
          <a:xfrm>
            <a:off x="5254104" y="2393747"/>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49" name="Google Shape;349;p52"/>
          <p:cNvSpPr/>
          <p:nvPr/>
        </p:nvSpPr>
        <p:spPr>
          <a:xfrm>
            <a:off x="5254104" y="3771941"/>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50" name="Google Shape;350;p52"/>
          <p:cNvSpPr/>
          <p:nvPr/>
        </p:nvSpPr>
        <p:spPr>
          <a:xfrm>
            <a:off x="7319183" y="309539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51" name="Google Shape;351;p52"/>
          <p:cNvSpPr/>
          <p:nvPr/>
        </p:nvSpPr>
        <p:spPr>
          <a:xfrm>
            <a:off x="6854343"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52" name="Google Shape;352;p52"/>
          <p:cNvSpPr/>
          <p:nvPr/>
        </p:nvSpPr>
        <p:spPr>
          <a:xfrm>
            <a:off x="6397128"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53" name="Google Shape;353;p52"/>
          <p:cNvSpPr/>
          <p:nvPr/>
        </p:nvSpPr>
        <p:spPr>
          <a:xfrm>
            <a:off x="6854343" y="2396872"/>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54" name="Google Shape;354;p52"/>
          <p:cNvSpPr/>
          <p:nvPr/>
        </p:nvSpPr>
        <p:spPr>
          <a:xfrm>
            <a:off x="6854343" y="3775066"/>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grpSp>
        <p:nvGrpSpPr>
          <p:cNvPr id="359" name="Google Shape;359;p53"/>
          <p:cNvGrpSpPr/>
          <p:nvPr/>
        </p:nvGrpSpPr>
        <p:grpSpPr>
          <a:xfrm>
            <a:off x="1371592" y="1714500"/>
            <a:ext cx="6629605" cy="3079500"/>
            <a:chOff x="1371592" y="1714500"/>
            <a:chExt cx="6629605" cy="3079500"/>
          </a:xfrm>
        </p:grpSpPr>
        <p:sp>
          <p:nvSpPr>
            <p:cNvPr id="360" name="Google Shape;360;p53"/>
            <p:cNvSpPr/>
            <p:nvPr/>
          </p:nvSpPr>
          <p:spPr>
            <a:xfrm>
              <a:off x="1371592"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1" name="Google Shape;361;p53"/>
            <p:cNvSpPr/>
            <p:nvPr/>
          </p:nvSpPr>
          <p:spPr>
            <a:xfrm>
              <a:off x="1828807"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2" name="Google Shape;362;p53"/>
            <p:cNvSpPr/>
            <p:nvPr/>
          </p:nvSpPr>
          <p:spPr>
            <a:xfrm>
              <a:off x="2286022"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3" name="Google Shape;363;p53"/>
            <p:cNvSpPr/>
            <p:nvPr/>
          </p:nvSpPr>
          <p:spPr>
            <a:xfrm>
              <a:off x="2743236"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4" name="Google Shape;364;p53"/>
            <p:cNvSpPr/>
            <p:nvPr/>
          </p:nvSpPr>
          <p:spPr>
            <a:xfrm>
              <a:off x="3200451"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5" name="Google Shape;365;p53"/>
            <p:cNvSpPr/>
            <p:nvPr/>
          </p:nvSpPr>
          <p:spPr>
            <a:xfrm>
              <a:off x="3657665"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6" name="Google Shape;366;p53"/>
            <p:cNvSpPr/>
            <p:nvPr/>
          </p:nvSpPr>
          <p:spPr>
            <a:xfrm>
              <a:off x="4114880"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7" name="Google Shape;367;p53"/>
            <p:cNvSpPr/>
            <p:nvPr/>
          </p:nvSpPr>
          <p:spPr>
            <a:xfrm>
              <a:off x="4572095"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8" name="Google Shape;368;p53"/>
            <p:cNvSpPr/>
            <p:nvPr/>
          </p:nvSpPr>
          <p:spPr>
            <a:xfrm>
              <a:off x="5029309"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69" name="Google Shape;369;p53"/>
            <p:cNvSpPr/>
            <p:nvPr/>
          </p:nvSpPr>
          <p:spPr>
            <a:xfrm>
              <a:off x="5479024" y="1714500"/>
              <a:ext cx="2361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0" name="Google Shape;370;p53"/>
            <p:cNvSpPr/>
            <p:nvPr/>
          </p:nvSpPr>
          <p:spPr>
            <a:xfrm>
              <a:off x="5943739"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1" name="Google Shape;371;p53"/>
            <p:cNvSpPr/>
            <p:nvPr/>
          </p:nvSpPr>
          <p:spPr>
            <a:xfrm>
              <a:off x="6400953"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2" name="Google Shape;372;p53"/>
            <p:cNvSpPr/>
            <p:nvPr/>
          </p:nvSpPr>
          <p:spPr>
            <a:xfrm>
              <a:off x="6858168"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3" name="Google Shape;373;p53"/>
            <p:cNvSpPr/>
            <p:nvPr/>
          </p:nvSpPr>
          <p:spPr>
            <a:xfrm>
              <a:off x="7315383"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4" name="Google Shape;374;p53"/>
            <p:cNvSpPr/>
            <p:nvPr/>
          </p:nvSpPr>
          <p:spPr>
            <a:xfrm>
              <a:off x="7772597" y="1714500"/>
              <a:ext cx="228600" cy="3079500"/>
            </a:xfrm>
            <a:prstGeom prst="rect">
              <a:avLst/>
            </a:prstGeom>
            <a:solidFill>
              <a:srgbClr val="EFEFE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375" name="Google Shape;375;p53"/>
          <p:cNvGrpSpPr/>
          <p:nvPr/>
        </p:nvGrpSpPr>
        <p:grpSpPr>
          <a:xfrm>
            <a:off x="1600200" y="1714500"/>
            <a:ext cx="6172390" cy="3079500"/>
            <a:chOff x="1600200" y="1714500"/>
            <a:chExt cx="6172390" cy="3079500"/>
          </a:xfrm>
        </p:grpSpPr>
        <p:sp>
          <p:nvSpPr>
            <p:cNvPr id="376" name="Google Shape;376;p53"/>
            <p:cNvSpPr/>
            <p:nvPr/>
          </p:nvSpPr>
          <p:spPr>
            <a:xfrm>
              <a:off x="1600200"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7" name="Google Shape;377;p53"/>
            <p:cNvSpPr/>
            <p:nvPr/>
          </p:nvSpPr>
          <p:spPr>
            <a:xfrm>
              <a:off x="2057414"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8" name="Google Shape;378;p53"/>
            <p:cNvSpPr/>
            <p:nvPr/>
          </p:nvSpPr>
          <p:spPr>
            <a:xfrm>
              <a:off x="2514629"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79" name="Google Shape;379;p53"/>
            <p:cNvSpPr/>
            <p:nvPr/>
          </p:nvSpPr>
          <p:spPr>
            <a:xfrm>
              <a:off x="2971844"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0" name="Google Shape;380;p53"/>
            <p:cNvSpPr/>
            <p:nvPr/>
          </p:nvSpPr>
          <p:spPr>
            <a:xfrm>
              <a:off x="3429058"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1" name="Google Shape;381;p53"/>
            <p:cNvSpPr/>
            <p:nvPr/>
          </p:nvSpPr>
          <p:spPr>
            <a:xfrm>
              <a:off x="3886273" y="1714500"/>
              <a:ext cx="2361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2" name="Google Shape;382;p53"/>
            <p:cNvSpPr/>
            <p:nvPr/>
          </p:nvSpPr>
          <p:spPr>
            <a:xfrm>
              <a:off x="4343487"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3" name="Google Shape;383;p53"/>
            <p:cNvSpPr/>
            <p:nvPr/>
          </p:nvSpPr>
          <p:spPr>
            <a:xfrm>
              <a:off x="4800702"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4" name="Google Shape;384;p53"/>
            <p:cNvSpPr/>
            <p:nvPr/>
          </p:nvSpPr>
          <p:spPr>
            <a:xfrm>
              <a:off x="5257917"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5" name="Google Shape;385;p53"/>
            <p:cNvSpPr/>
            <p:nvPr/>
          </p:nvSpPr>
          <p:spPr>
            <a:xfrm>
              <a:off x="5715131"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6" name="Google Shape;386;p53"/>
            <p:cNvSpPr/>
            <p:nvPr/>
          </p:nvSpPr>
          <p:spPr>
            <a:xfrm>
              <a:off x="6172346"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7" name="Google Shape;387;p53"/>
            <p:cNvSpPr/>
            <p:nvPr/>
          </p:nvSpPr>
          <p:spPr>
            <a:xfrm>
              <a:off x="6629561"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8" name="Google Shape;388;p53"/>
            <p:cNvSpPr/>
            <p:nvPr/>
          </p:nvSpPr>
          <p:spPr>
            <a:xfrm>
              <a:off x="7086775"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89" name="Google Shape;389;p53"/>
            <p:cNvSpPr/>
            <p:nvPr/>
          </p:nvSpPr>
          <p:spPr>
            <a:xfrm>
              <a:off x="7543990" y="1714500"/>
              <a:ext cx="228600" cy="3079500"/>
            </a:xfrm>
            <a:prstGeom prst="rect">
              <a:avLst/>
            </a:prstGeom>
            <a:solidFill>
              <a:srgbClr val="99999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390" name="Google Shape;390;p53"/>
          <p:cNvGrpSpPr/>
          <p:nvPr/>
        </p:nvGrpSpPr>
        <p:grpSpPr>
          <a:xfrm>
            <a:off x="1600200" y="2393747"/>
            <a:ext cx="2750906" cy="1720794"/>
            <a:chOff x="1600200" y="2393747"/>
            <a:chExt cx="2750906" cy="1720794"/>
          </a:xfrm>
        </p:grpSpPr>
        <p:sp>
          <p:nvSpPr>
            <p:cNvPr id="391" name="Google Shape;391;p53"/>
            <p:cNvSpPr/>
            <p:nvPr/>
          </p:nvSpPr>
          <p:spPr>
            <a:xfrm>
              <a:off x="4122505" y="3092269"/>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2" name="Google Shape;392;p53"/>
            <p:cNvSpPr/>
            <p:nvPr/>
          </p:nvSpPr>
          <p:spPr>
            <a:xfrm>
              <a:off x="3657665"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3" name="Google Shape;393;p53"/>
            <p:cNvSpPr/>
            <p:nvPr/>
          </p:nvSpPr>
          <p:spPr>
            <a:xfrm>
              <a:off x="3200451"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4" name="Google Shape;394;p53"/>
            <p:cNvSpPr/>
            <p:nvPr/>
          </p:nvSpPr>
          <p:spPr>
            <a:xfrm>
              <a:off x="3657665"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5" name="Google Shape;395;p53"/>
            <p:cNvSpPr/>
            <p:nvPr/>
          </p:nvSpPr>
          <p:spPr>
            <a:xfrm>
              <a:off x="3657665"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6" name="Google Shape;396;p53"/>
            <p:cNvSpPr/>
            <p:nvPr/>
          </p:nvSpPr>
          <p:spPr>
            <a:xfrm>
              <a:off x="2514629"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7" name="Google Shape;397;p53"/>
            <p:cNvSpPr/>
            <p:nvPr/>
          </p:nvSpPr>
          <p:spPr>
            <a:xfrm>
              <a:off x="2057414"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8" name="Google Shape;398;p53"/>
            <p:cNvSpPr/>
            <p:nvPr/>
          </p:nvSpPr>
          <p:spPr>
            <a:xfrm>
              <a:off x="1600200" y="3089144"/>
              <a:ext cx="228600" cy="3303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399" name="Google Shape;399;p53"/>
            <p:cNvSpPr/>
            <p:nvPr/>
          </p:nvSpPr>
          <p:spPr>
            <a:xfrm>
              <a:off x="2049789" y="2393747"/>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0" name="Google Shape;400;p53"/>
            <p:cNvSpPr/>
            <p:nvPr/>
          </p:nvSpPr>
          <p:spPr>
            <a:xfrm>
              <a:off x="2049789" y="3771941"/>
              <a:ext cx="228600" cy="3426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401" name="Google Shape;401;p53"/>
          <p:cNvGrpSpPr/>
          <p:nvPr/>
        </p:nvGrpSpPr>
        <p:grpSpPr>
          <a:xfrm>
            <a:off x="4796889" y="2393747"/>
            <a:ext cx="2750893" cy="1723919"/>
            <a:chOff x="4796889" y="2393747"/>
            <a:chExt cx="2750893" cy="1723919"/>
          </a:xfrm>
        </p:grpSpPr>
        <p:sp>
          <p:nvSpPr>
            <p:cNvPr id="402" name="Google Shape;402;p53"/>
            <p:cNvSpPr/>
            <p:nvPr/>
          </p:nvSpPr>
          <p:spPr>
            <a:xfrm>
              <a:off x="5718944"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3" name="Google Shape;403;p53"/>
            <p:cNvSpPr/>
            <p:nvPr/>
          </p:nvSpPr>
          <p:spPr>
            <a:xfrm>
              <a:off x="5254104"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4" name="Google Shape;404;p53"/>
            <p:cNvSpPr/>
            <p:nvPr/>
          </p:nvSpPr>
          <p:spPr>
            <a:xfrm>
              <a:off x="4796889" y="308914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5" name="Google Shape;405;p53"/>
            <p:cNvSpPr/>
            <p:nvPr/>
          </p:nvSpPr>
          <p:spPr>
            <a:xfrm>
              <a:off x="5254104" y="2393747"/>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6" name="Google Shape;406;p53"/>
            <p:cNvSpPr/>
            <p:nvPr/>
          </p:nvSpPr>
          <p:spPr>
            <a:xfrm>
              <a:off x="5254104" y="3771941"/>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7" name="Google Shape;407;p53"/>
            <p:cNvSpPr/>
            <p:nvPr/>
          </p:nvSpPr>
          <p:spPr>
            <a:xfrm>
              <a:off x="7319183" y="3095394"/>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8" name="Google Shape;408;p53"/>
            <p:cNvSpPr/>
            <p:nvPr/>
          </p:nvSpPr>
          <p:spPr>
            <a:xfrm>
              <a:off x="6854343"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09" name="Google Shape;409;p53"/>
            <p:cNvSpPr/>
            <p:nvPr/>
          </p:nvSpPr>
          <p:spPr>
            <a:xfrm>
              <a:off x="6397128" y="3092269"/>
              <a:ext cx="228600" cy="3303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10" name="Google Shape;410;p53"/>
            <p:cNvSpPr/>
            <p:nvPr/>
          </p:nvSpPr>
          <p:spPr>
            <a:xfrm>
              <a:off x="6854343" y="2396872"/>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11" name="Google Shape;411;p53"/>
            <p:cNvSpPr/>
            <p:nvPr/>
          </p:nvSpPr>
          <p:spPr>
            <a:xfrm>
              <a:off x="6854343" y="3775066"/>
              <a:ext cx="228600" cy="342600"/>
            </a:xfrm>
            <a:prstGeom prst="rect">
              <a:avLst/>
            </a:prstGeom>
            <a:solidFill>
              <a:srgbClr val="D9D9D9"/>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descr="Translations" id="412" name="Google Shape;412;p53"/>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900">
                <a:solidFill>
                  <a:srgbClr val="FFFFFF"/>
                </a:solidFill>
                <a:latin typeface="Oswald"/>
                <a:ea typeface="Oswald"/>
                <a:cs typeface="Oswald"/>
                <a:sym typeface="Oswald"/>
              </a:rPr>
              <a:t>The smaller the difference, </a:t>
            </a:r>
            <a:endParaRPr sz="3900">
              <a:solidFill>
                <a:srgbClr val="FFFFFF"/>
              </a:solidFill>
              <a:latin typeface="Oswald"/>
              <a:ea typeface="Oswald"/>
              <a:cs typeface="Oswald"/>
              <a:sym typeface="Oswald"/>
            </a:endParaRPr>
          </a:p>
          <a:p>
            <a:pPr indent="0" lvl="0" marL="0" rtl="0" algn="ctr">
              <a:spcBef>
                <a:spcPts val="0"/>
              </a:spcBef>
              <a:spcAft>
                <a:spcPts val="0"/>
              </a:spcAft>
              <a:buNone/>
            </a:pPr>
            <a:r>
              <a:rPr lang="en" sz="3900">
                <a:solidFill>
                  <a:srgbClr val="FFFFFF"/>
                </a:solidFill>
                <a:latin typeface="Oswald"/>
                <a:ea typeface="Oswald"/>
                <a:cs typeface="Oswald"/>
                <a:sym typeface="Oswald"/>
              </a:rPr>
              <a:t>the smaller the effect of simultaneous contrast.</a:t>
            </a:r>
            <a:endParaRPr sz="3900">
              <a:solidFill>
                <a:srgbClr val="FFFFFF"/>
              </a:solidFill>
              <a:latin typeface="Oswald"/>
              <a:ea typeface="Oswald"/>
              <a:cs typeface="Oswald"/>
              <a:sym typeface="Oswald"/>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54"/>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18" name="Google Shape;418;p54"/>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19" name="Google Shape;419;p54"/>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0" name="Google Shape;420;p54"/>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1" name="Google Shape;421;p54"/>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2" name="Google Shape;422;p54"/>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3" name="Google Shape;423;p54"/>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4" name="Google Shape;424;p54"/>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5" name="Google Shape;425;p54"/>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6" name="Google Shape;426;p54"/>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7" name="Google Shape;427;p54"/>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8" name="Google Shape;428;p54"/>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29" name="Google Shape;429;p54"/>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0" name="Google Shape;430;p54"/>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1" name="Google Shape;431;p54"/>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2" name="Google Shape;432;p54"/>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3" name="Google Shape;433;p54"/>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4" name="Google Shape;434;p54"/>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5" name="Google Shape;435;p54"/>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36" name="Google Shape;436;p54"/>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pic>
        <p:nvPicPr>
          <p:cNvPr id="133" name="Google Shape;133;p28"/>
          <p:cNvPicPr preferRelativeResize="0"/>
          <p:nvPr/>
        </p:nvPicPr>
        <p:blipFill>
          <a:blip r:embed="rId3">
            <a:alphaModFix/>
          </a:blip>
          <a:stretch>
            <a:fillRect/>
          </a:stretch>
        </p:blipFill>
        <p:spPr>
          <a:xfrm>
            <a:off x="0" y="0"/>
            <a:ext cx="5218938" cy="6858000"/>
          </a:xfrm>
          <a:prstGeom prst="rect">
            <a:avLst/>
          </a:prstGeom>
          <a:noFill/>
          <a:ln>
            <a:noFill/>
          </a:ln>
        </p:spPr>
      </p:pic>
      <p:sp>
        <p:nvSpPr>
          <p:cNvPr id="134" name="Google Shape;134;p28"/>
          <p:cNvSpPr txBox="1"/>
          <p:nvPr/>
        </p:nvSpPr>
        <p:spPr>
          <a:xfrm>
            <a:off x="5218938" y="0"/>
            <a:ext cx="39252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Max Sulewski</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55"/>
          <p:cNvSpPr/>
          <p:nvPr/>
        </p:nvSpPr>
        <p:spPr>
          <a:xfrm>
            <a:off x="137159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2" name="Google Shape;442;p55"/>
          <p:cNvSpPr/>
          <p:nvPr/>
        </p:nvSpPr>
        <p:spPr>
          <a:xfrm>
            <a:off x="182880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3" name="Google Shape;443;p55"/>
          <p:cNvSpPr/>
          <p:nvPr/>
        </p:nvSpPr>
        <p:spPr>
          <a:xfrm>
            <a:off x="228602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4" name="Google Shape;444;p55"/>
          <p:cNvSpPr/>
          <p:nvPr/>
        </p:nvSpPr>
        <p:spPr>
          <a:xfrm>
            <a:off x="2743236"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5" name="Google Shape;445;p55"/>
          <p:cNvSpPr/>
          <p:nvPr/>
        </p:nvSpPr>
        <p:spPr>
          <a:xfrm>
            <a:off x="3200451"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6" name="Google Shape;446;p55"/>
          <p:cNvSpPr/>
          <p:nvPr/>
        </p:nvSpPr>
        <p:spPr>
          <a:xfrm>
            <a:off x="365766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7" name="Google Shape;447;p55"/>
          <p:cNvSpPr/>
          <p:nvPr/>
        </p:nvSpPr>
        <p:spPr>
          <a:xfrm>
            <a:off x="4114880"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8" name="Google Shape;448;p55"/>
          <p:cNvSpPr/>
          <p:nvPr/>
        </p:nvSpPr>
        <p:spPr>
          <a:xfrm>
            <a:off x="457209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49" name="Google Shape;449;p55"/>
          <p:cNvSpPr/>
          <p:nvPr/>
        </p:nvSpPr>
        <p:spPr>
          <a:xfrm>
            <a:off x="502930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0" name="Google Shape;450;p55"/>
          <p:cNvSpPr/>
          <p:nvPr/>
        </p:nvSpPr>
        <p:spPr>
          <a:xfrm>
            <a:off x="5479024" y="1714500"/>
            <a:ext cx="2361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1" name="Google Shape;451;p55"/>
          <p:cNvSpPr/>
          <p:nvPr/>
        </p:nvSpPr>
        <p:spPr>
          <a:xfrm>
            <a:off x="594373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2" name="Google Shape;452;p55"/>
          <p:cNvSpPr/>
          <p:nvPr/>
        </p:nvSpPr>
        <p:spPr>
          <a:xfrm>
            <a:off x="640095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3" name="Google Shape;453;p55"/>
          <p:cNvSpPr/>
          <p:nvPr/>
        </p:nvSpPr>
        <p:spPr>
          <a:xfrm>
            <a:off x="160020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4" name="Google Shape;454;p55"/>
          <p:cNvSpPr/>
          <p:nvPr/>
        </p:nvSpPr>
        <p:spPr>
          <a:xfrm>
            <a:off x="6858168"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5" name="Google Shape;455;p55"/>
          <p:cNvSpPr/>
          <p:nvPr/>
        </p:nvSpPr>
        <p:spPr>
          <a:xfrm>
            <a:off x="731538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6" name="Google Shape;456;p55"/>
          <p:cNvSpPr/>
          <p:nvPr/>
        </p:nvSpPr>
        <p:spPr>
          <a:xfrm>
            <a:off x="777259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7" name="Google Shape;457;p55"/>
          <p:cNvSpPr/>
          <p:nvPr/>
        </p:nvSpPr>
        <p:spPr>
          <a:xfrm>
            <a:off x="205741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8" name="Google Shape;458;p55"/>
          <p:cNvSpPr/>
          <p:nvPr/>
        </p:nvSpPr>
        <p:spPr>
          <a:xfrm>
            <a:off x="2514629"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59" name="Google Shape;459;p55"/>
          <p:cNvSpPr/>
          <p:nvPr/>
        </p:nvSpPr>
        <p:spPr>
          <a:xfrm>
            <a:off x="2971844"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0" name="Google Shape;460;p55"/>
          <p:cNvSpPr/>
          <p:nvPr/>
        </p:nvSpPr>
        <p:spPr>
          <a:xfrm>
            <a:off x="3429058"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1" name="Google Shape;461;p55"/>
          <p:cNvSpPr/>
          <p:nvPr/>
        </p:nvSpPr>
        <p:spPr>
          <a:xfrm>
            <a:off x="3886273" y="1714500"/>
            <a:ext cx="2361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2" name="Google Shape;462;p55"/>
          <p:cNvSpPr/>
          <p:nvPr/>
        </p:nvSpPr>
        <p:spPr>
          <a:xfrm>
            <a:off x="434348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3" name="Google Shape;463;p55"/>
          <p:cNvSpPr/>
          <p:nvPr/>
        </p:nvSpPr>
        <p:spPr>
          <a:xfrm>
            <a:off x="4800702"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4" name="Google Shape;464;p55"/>
          <p:cNvSpPr/>
          <p:nvPr/>
        </p:nvSpPr>
        <p:spPr>
          <a:xfrm>
            <a:off x="5257917"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5" name="Google Shape;465;p55"/>
          <p:cNvSpPr/>
          <p:nvPr/>
        </p:nvSpPr>
        <p:spPr>
          <a:xfrm>
            <a:off x="571513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6" name="Google Shape;466;p55"/>
          <p:cNvSpPr/>
          <p:nvPr/>
        </p:nvSpPr>
        <p:spPr>
          <a:xfrm>
            <a:off x="6172346"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7" name="Google Shape;467;p55"/>
          <p:cNvSpPr/>
          <p:nvPr/>
        </p:nvSpPr>
        <p:spPr>
          <a:xfrm>
            <a:off x="6629561"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8" name="Google Shape;468;p55"/>
          <p:cNvSpPr/>
          <p:nvPr/>
        </p:nvSpPr>
        <p:spPr>
          <a:xfrm>
            <a:off x="7086775"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69" name="Google Shape;469;p55"/>
          <p:cNvSpPr/>
          <p:nvPr/>
        </p:nvSpPr>
        <p:spPr>
          <a:xfrm>
            <a:off x="7543990" y="1714500"/>
            <a:ext cx="228600" cy="3079500"/>
          </a:xfrm>
          <a:prstGeom prst="rect">
            <a:avLst/>
          </a:prstGeom>
          <a:solidFill>
            <a:srgbClr val="00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0" name="Google Shape;470;p55"/>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1" name="Google Shape;471;p55"/>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2" name="Google Shape;472;p55"/>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3" name="Google Shape;473;p55"/>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4" name="Google Shape;474;p55"/>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5" name="Google Shape;475;p55"/>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6" name="Google Shape;476;p55"/>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7" name="Google Shape;477;p55"/>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8" name="Google Shape;478;p55"/>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79" name="Google Shape;479;p55"/>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0" name="Google Shape;480;p55"/>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1" name="Google Shape;481;p55"/>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2" name="Google Shape;482;p55"/>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3" name="Google Shape;483;p55"/>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4" name="Google Shape;484;p55"/>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5" name="Google Shape;485;p55"/>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6" name="Google Shape;486;p55"/>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7" name="Google Shape;487;p55"/>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8" name="Google Shape;488;p55"/>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89" name="Google Shape;489;p55"/>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490" name="Google Shape;490;p55"/>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CCCCCC"/>
                </a:solidFill>
                <a:latin typeface="Oswald"/>
                <a:ea typeface="Oswald"/>
                <a:cs typeface="Oswald"/>
                <a:sym typeface="Oswald"/>
              </a:rPr>
              <a:t>Simultaneous contrast also changes the </a:t>
            </a:r>
            <a:r>
              <a:rPr lang="en" sz="4700">
                <a:solidFill>
                  <a:srgbClr val="FFFFFF"/>
                </a:solidFill>
                <a:latin typeface="Oswald"/>
                <a:ea typeface="Oswald"/>
                <a:cs typeface="Oswald"/>
                <a:sym typeface="Oswald"/>
              </a:rPr>
              <a:t>lightness </a:t>
            </a:r>
            <a:r>
              <a:rPr lang="en" sz="4700">
                <a:solidFill>
                  <a:srgbClr val="CCCCCC"/>
                </a:solidFill>
                <a:latin typeface="Oswald"/>
                <a:ea typeface="Oswald"/>
                <a:cs typeface="Oswald"/>
                <a:sym typeface="Oswald"/>
              </a:rPr>
              <a:t>and </a:t>
            </a:r>
            <a:r>
              <a:rPr lang="en" sz="4700">
                <a:latin typeface="Oswald"/>
                <a:ea typeface="Oswald"/>
                <a:cs typeface="Oswald"/>
                <a:sym typeface="Oswald"/>
              </a:rPr>
              <a:t>darkness</a:t>
            </a:r>
            <a:r>
              <a:rPr lang="en" sz="4700">
                <a:solidFill>
                  <a:srgbClr val="CCCCCC"/>
                </a:solidFill>
                <a:latin typeface="Oswald"/>
                <a:ea typeface="Oswald"/>
                <a:cs typeface="Oswald"/>
                <a:sym typeface="Oswald"/>
              </a:rPr>
              <a:t> of </a:t>
            </a:r>
            <a:r>
              <a:rPr lang="en" sz="4700">
                <a:solidFill>
                  <a:srgbClr val="FF0000"/>
                </a:solidFill>
                <a:latin typeface="Oswald"/>
                <a:ea typeface="Oswald"/>
                <a:cs typeface="Oswald"/>
                <a:sym typeface="Oswald"/>
              </a:rPr>
              <a:t>c</a:t>
            </a:r>
            <a:r>
              <a:rPr lang="en" sz="4700">
                <a:solidFill>
                  <a:srgbClr val="FF9900"/>
                </a:solidFill>
                <a:latin typeface="Oswald"/>
                <a:ea typeface="Oswald"/>
                <a:cs typeface="Oswald"/>
                <a:sym typeface="Oswald"/>
              </a:rPr>
              <a:t>o</a:t>
            </a:r>
            <a:r>
              <a:rPr lang="en" sz="4700">
                <a:solidFill>
                  <a:srgbClr val="FFFF00"/>
                </a:solidFill>
                <a:latin typeface="Oswald"/>
                <a:ea typeface="Oswald"/>
                <a:cs typeface="Oswald"/>
                <a:sym typeface="Oswald"/>
              </a:rPr>
              <a:t>l</a:t>
            </a:r>
            <a:r>
              <a:rPr lang="en" sz="4700">
                <a:solidFill>
                  <a:srgbClr val="00FF00"/>
                </a:solidFill>
                <a:latin typeface="Oswald"/>
                <a:ea typeface="Oswald"/>
                <a:cs typeface="Oswald"/>
                <a:sym typeface="Oswald"/>
              </a:rPr>
              <a:t>o</a:t>
            </a:r>
            <a:r>
              <a:rPr lang="en" sz="4700">
                <a:solidFill>
                  <a:srgbClr val="00FFFF"/>
                </a:solidFill>
                <a:latin typeface="Oswald"/>
                <a:ea typeface="Oswald"/>
                <a:cs typeface="Oswald"/>
                <a:sym typeface="Oswald"/>
              </a:rPr>
              <a:t>u</a:t>
            </a:r>
            <a:r>
              <a:rPr lang="en" sz="4700">
                <a:solidFill>
                  <a:srgbClr val="9900FF"/>
                </a:solidFill>
                <a:latin typeface="Oswald"/>
                <a:ea typeface="Oswald"/>
                <a:cs typeface="Oswald"/>
                <a:sym typeface="Oswald"/>
              </a:rPr>
              <a:t>r</a:t>
            </a:r>
            <a:r>
              <a:rPr lang="en" sz="4700">
                <a:solidFill>
                  <a:srgbClr val="FF00FF"/>
                </a:solidFill>
                <a:latin typeface="Oswald"/>
                <a:ea typeface="Oswald"/>
                <a:cs typeface="Oswald"/>
                <a:sym typeface="Oswald"/>
              </a:rPr>
              <a:t>s</a:t>
            </a:r>
            <a:r>
              <a:rPr lang="en" sz="4700">
                <a:solidFill>
                  <a:srgbClr val="CCCCCC"/>
                </a:solidFill>
                <a:latin typeface="Oswald"/>
                <a:ea typeface="Oswald"/>
                <a:cs typeface="Oswald"/>
                <a:sym typeface="Oswald"/>
              </a:rPr>
              <a:t>.</a:t>
            </a:r>
            <a:endParaRPr sz="4700">
              <a:solidFill>
                <a:srgbClr val="CCCCCC"/>
              </a:solidFill>
              <a:latin typeface="Oswald"/>
              <a:ea typeface="Oswald"/>
              <a:cs typeface="Oswald"/>
              <a:sym typeface="Oswa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56"/>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96" name="Google Shape;496;p56"/>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97" name="Google Shape;497;p56"/>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98" name="Google Shape;498;p56"/>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499" name="Google Shape;499;p56"/>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0" name="Google Shape;500;p56"/>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1" name="Google Shape;501;p56"/>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2" name="Google Shape;502;p56"/>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3" name="Google Shape;503;p56"/>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4" name="Google Shape;504;p56"/>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5" name="Google Shape;505;p56"/>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6" name="Google Shape;506;p56"/>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7" name="Google Shape;507;p56"/>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8" name="Google Shape;508;p56"/>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09" name="Google Shape;509;p56"/>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10" name="Google Shape;510;p56"/>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11" name="Google Shape;511;p56"/>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12" name="Google Shape;512;p56"/>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13" name="Google Shape;513;p56"/>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14" name="Google Shape;514;p56"/>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57"/>
          <p:cNvSpPr/>
          <p:nvPr/>
        </p:nvSpPr>
        <p:spPr>
          <a:xfrm>
            <a:off x="137159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0" name="Google Shape;520;p57"/>
          <p:cNvSpPr/>
          <p:nvPr/>
        </p:nvSpPr>
        <p:spPr>
          <a:xfrm>
            <a:off x="182880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1" name="Google Shape;521;p57"/>
          <p:cNvSpPr/>
          <p:nvPr/>
        </p:nvSpPr>
        <p:spPr>
          <a:xfrm>
            <a:off x="2286022"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2" name="Google Shape;522;p57"/>
          <p:cNvSpPr/>
          <p:nvPr/>
        </p:nvSpPr>
        <p:spPr>
          <a:xfrm>
            <a:off x="2743236"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3" name="Google Shape;523;p57"/>
          <p:cNvSpPr/>
          <p:nvPr/>
        </p:nvSpPr>
        <p:spPr>
          <a:xfrm>
            <a:off x="3200451"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4" name="Google Shape;524;p57"/>
          <p:cNvSpPr/>
          <p:nvPr/>
        </p:nvSpPr>
        <p:spPr>
          <a:xfrm>
            <a:off x="365766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5" name="Google Shape;525;p57"/>
          <p:cNvSpPr/>
          <p:nvPr/>
        </p:nvSpPr>
        <p:spPr>
          <a:xfrm>
            <a:off x="4114880"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6" name="Google Shape;526;p57"/>
          <p:cNvSpPr/>
          <p:nvPr/>
        </p:nvSpPr>
        <p:spPr>
          <a:xfrm>
            <a:off x="4572095"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7" name="Google Shape;527;p57"/>
          <p:cNvSpPr/>
          <p:nvPr/>
        </p:nvSpPr>
        <p:spPr>
          <a:xfrm>
            <a:off x="502930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8" name="Google Shape;528;p57"/>
          <p:cNvSpPr/>
          <p:nvPr/>
        </p:nvSpPr>
        <p:spPr>
          <a:xfrm>
            <a:off x="5479024" y="1714500"/>
            <a:ext cx="2361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29" name="Google Shape;529;p57"/>
          <p:cNvSpPr/>
          <p:nvPr/>
        </p:nvSpPr>
        <p:spPr>
          <a:xfrm>
            <a:off x="5943739"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0" name="Google Shape;530;p57"/>
          <p:cNvSpPr/>
          <p:nvPr/>
        </p:nvSpPr>
        <p:spPr>
          <a:xfrm>
            <a:off x="640095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1" name="Google Shape;531;p57"/>
          <p:cNvSpPr/>
          <p:nvPr/>
        </p:nvSpPr>
        <p:spPr>
          <a:xfrm>
            <a:off x="6858168"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2" name="Google Shape;532;p57"/>
          <p:cNvSpPr/>
          <p:nvPr/>
        </p:nvSpPr>
        <p:spPr>
          <a:xfrm>
            <a:off x="7315383"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3" name="Google Shape;533;p57"/>
          <p:cNvSpPr/>
          <p:nvPr/>
        </p:nvSpPr>
        <p:spPr>
          <a:xfrm>
            <a:off x="7772597" y="1714500"/>
            <a:ext cx="228600" cy="3079500"/>
          </a:xfrm>
          <a:prstGeom prst="rect">
            <a:avLst/>
          </a:prstGeom>
          <a:solidFill>
            <a:srgbClr val="FFFF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nvGrpSpPr>
          <p:cNvPr id="534" name="Google Shape;534;p57"/>
          <p:cNvGrpSpPr/>
          <p:nvPr/>
        </p:nvGrpSpPr>
        <p:grpSpPr>
          <a:xfrm>
            <a:off x="1600200" y="1714500"/>
            <a:ext cx="6172390" cy="3079500"/>
            <a:chOff x="1600200" y="1714500"/>
            <a:chExt cx="6172390" cy="3079500"/>
          </a:xfrm>
        </p:grpSpPr>
        <p:sp>
          <p:nvSpPr>
            <p:cNvPr id="535" name="Google Shape;535;p57"/>
            <p:cNvSpPr/>
            <p:nvPr/>
          </p:nvSpPr>
          <p:spPr>
            <a:xfrm>
              <a:off x="1600200"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6" name="Google Shape;536;p57"/>
            <p:cNvSpPr/>
            <p:nvPr/>
          </p:nvSpPr>
          <p:spPr>
            <a:xfrm>
              <a:off x="2057414"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7" name="Google Shape;537;p57"/>
            <p:cNvSpPr/>
            <p:nvPr/>
          </p:nvSpPr>
          <p:spPr>
            <a:xfrm>
              <a:off x="2514629"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8" name="Google Shape;538;p57"/>
            <p:cNvSpPr/>
            <p:nvPr/>
          </p:nvSpPr>
          <p:spPr>
            <a:xfrm>
              <a:off x="2971844"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39" name="Google Shape;539;p57"/>
            <p:cNvSpPr/>
            <p:nvPr/>
          </p:nvSpPr>
          <p:spPr>
            <a:xfrm>
              <a:off x="3429058"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0" name="Google Shape;540;p57"/>
            <p:cNvSpPr/>
            <p:nvPr/>
          </p:nvSpPr>
          <p:spPr>
            <a:xfrm>
              <a:off x="3886273" y="1714500"/>
              <a:ext cx="2361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1" name="Google Shape;541;p57"/>
            <p:cNvSpPr/>
            <p:nvPr/>
          </p:nvSpPr>
          <p:spPr>
            <a:xfrm>
              <a:off x="4343487"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2" name="Google Shape;542;p57"/>
            <p:cNvSpPr/>
            <p:nvPr/>
          </p:nvSpPr>
          <p:spPr>
            <a:xfrm>
              <a:off x="4800702"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3" name="Google Shape;543;p57"/>
            <p:cNvSpPr/>
            <p:nvPr/>
          </p:nvSpPr>
          <p:spPr>
            <a:xfrm>
              <a:off x="5257917"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4" name="Google Shape;544;p57"/>
            <p:cNvSpPr/>
            <p:nvPr/>
          </p:nvSpPr>
          <p:spPr>
            <a:xfrm>
              <a:off x="5715131"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5" name="Google Shape;545;p57"/>
            <p:cNvSpPr/>
            <p:nvPr/>
          </p:nvSpPr>
          <p:spPr>
            <a:xfrm>
              <a:off x="6172346"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6" name="Google Shape;546;p57"/>
            <p:cNvSpPr/>
            <p:nvPr/>
          </p:nvSpPr>
          <p:spPr>
            <a:xfrm>
              <a:off x="6629561"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7" name="Google Shape;547;p57"/>
            <p:cNvSpPr/>
            <p:nvPr/>
          </p:nvSpPr>
          <p:spPr>
            <a:xfrm>
              <a:off x="7086775"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48" name="Google Shape;548;p57"/>
            <p:cNvSpPr/>
            <p:nvPr/>
          </p:nvSpPr>
          <p:spPr>
            <a:xfrm>
              <a:off x="7543990" y="1714500"/>
              <a:ext cx="228600" cy="3079500"/>
            </a:xfrm>
            <a:prstGeom prst="rect">
              <a:avLst/>
            </a:prstGeom>
            <a:solidFill>
              <a:srgbClr val="0043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id="549" name="Google Shape;549;p57"/>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0" name="Google Shape;550;p57"/>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1" name="Google Shape;551;p57"/>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2" name="Google Shape;552;p57"/>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3" name="Google Shape;553;p57"/>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4" name="Google Shape;554;p57"/>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5" name="Google Shape;555;p57"/>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6" name="Google Shape;556;p57"/>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7" name="Google Shape;557;p57"/>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8" name="Google Shape;558;p57"/>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59" name="Google Shape;559;p57"/>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0" name="Google Shape;560;p57"/>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1" name="Google Shape;561;p57"/>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2" name="Google Shape;562;p57"/>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3" name="Google Shape;563;p57"/>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4" name="Google Shape;564;p57"/>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5" name="Google Shape;565;p57"/>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6" name="Google Shape;566;p57"/>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7" name="Google Shape;567;p57"/>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68" name="Google Shape;568;p57"/>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569" name="Google Shape;569;p57"/>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0000"/>
                </a:solidFill>
                <a:latin typeface="Oswald"/>
                <a:ea typeface="Oswald"/>
                <a:cs typeface="Oswald"/>
                <a:sym typeface="Oswald"/>
              </a:rPr>
              <a:t>C</a:t>
            </a:r>
            <a:r>
              <a:rPr lang="en" sz="4700">
                <a:solidFill>
                  <a:srgbClr val="FF9900"/>
                </a:solidFill>
                <a:latin typeface="Oswald"/>
                <a:ea typeface="Oswald"/>
                <a:cs typeface="Oswald"/>
                <a:sym typeface="Oswald"/>
              </a:rPr>
              <a:t>o</a:t>
            </a:r>
            <a:r>
              <a:rPr lang="en" sz="4700">
                <a:solidFill>
                  <a:srgbClr val="FFFF00"/>
                </a:solidFill>
                <a:latin typeface="Oswald"/>
                <a:ea typeface="Oswald"/>
                <a:cs typeface="Oswald"/>
                <a:sym typeface="Oswald"/>
              </a:rPr>
              <a:t>l</a:t>
            </a:r>
            <a:r>
              <a:rPr lang="en" sz="4700">
                <a:solidFill>
                  <a:srgbClr val="00FF00"/>
                </a:solidFill>
                <a:latin typeface="Oswald"/>
                <a:ea typeface="Oswald"/>
                <a:cs typeface="Oswald"/>
                <a:sym typeface="Oswald"/>
              </a:rPr>
              <a:t>o</a:t>
            </a:r>
            <a:r>
              <a:rPr lang="en" sz="4700">
                <a:solidFill>
                  <a:srgbClr val="00FFFF"/>
                </a:solidFill>
                <a:latin typeface="Oswald"/>
                <a:ea typeface="Oswald"/>
                <a:cs typeface="Oswald"/>
                <a:sym typeface="Oswald"/>
              </a:rPr>
              <a:t>u</a:t>
            </a:r>
            <a:r>
              <a:rPr lang="en" sz="4700">
                <a:solidFill>
                  <a:srgbClr val="9900FF"/>
                </a:solidFill>
                <a:latin typeface="Oswald"/>
                <a:ea typeface="Oswald"/>
                <a:cs typeface="Oswald"/>
                <a:sym typeface="Oswald"/>
              </a:rPr>
              <a:t>r</a:t>
            </a:r>
            <a:r>
              <a:rPr lang="en" sz="4700">
                <a:solidFill>
                  <a:srgbClr val="FF00FF"/>
                </a:solidFill>
                <a:latin typeface="Oswald"/>
                <a:ea typeface="Oswald"/>
                <a:cs typeface="Oswald"/>
                <a:sym typeface="Oswald"/>
              </a:rPr>
              <a:t>s </a:t>
            </a:r>
            <a:r>
              <a:rPr lang="en" sz="4700">
                <a:solidFill>
                  <a:srgbClr val="CCCCCC"/>
                </a:solidFill>
                <a:latin typeface="Oswald"/>
                <a:ea typeface="Oswald"/>
                <a:cs typeface="Oswald"/>
                <a:sym typeface="Oswald"/>
              </a:rPr>
              <a:t>that are </a:t>
            </a:r>
            <a:r>
              <a:rPr lang="en" sz="4700">
                <a:solidFill>
                  <a:srgbClr val="FF9900"/>
                </a:solidFill>
                <a:latin typeface="Oswald"/>
                <a:ea typeface="Oswald"/>
                <a:cs typeface="Oswald"/>
                <a:sym typeface="Oswald"/>
              </a:rPr>
              <a:t>complem</a:t>
            </a:r>
            <a:r>
              <a:rPr lang="en" sz="4700">
                <a:solidFill>
                  <a:srgbClr val="0043FF"/>
                </a:solidFill>
                <a:latin typeface="Oswald"/>
                <a:ea typeface="Oswald"/>
                <a:cs typeface="Oswald"/>
                <a:sym typeface="Oswald"/>
              </a:rPr>
              <a:t>entaries</a:t>
            </a:r>
            <a:r>
              <a:rPr lang="en" sz="4700">
                <a:solidFill>
                  <a:srgbClr val="CCCCCC"/>
                </a:solidFill>
                <a:latin typeface="Oswald"/>
                <a:ea typeface="Oswald"/>
                <a:cs typeface="Oswald"/>
                <a:sym typeface="Oswald"/>
              </a:rPr>
              <a:t> appear to have </a:t>
            </a:r>
            <a:r>
              <a:rPr lang="en" sz="4700">
                <a:solidFill>
                  <a:srgbClr val="FFFFFF"/>
                </a:solidFill>
                <a:latin typeface="Oswald"/>
                <a:ea typeface="Oswald"/>
                <a:cs typeface="Oswald"/>
                <a:sym typeface="Oswald"/>
              </a:rPr>
              <a:t>higher </a:t>
            </a:r>
            <a:r>
              <a:rPr lang="en" sz="4700">
                <a:latin typeface="Oswald"/>
                <a:ea typeface="Oswald"/>
                <a:cs typeface="Oswald"/>
                <a:sym typeface="Oswald"/>
              </a:rPr>
              <a:t>contrast</a:t>
            </a:r>
            <a:endParaRPr sz="5000">
              <a:latin typeface="Oswald"/>
              <a:ea typeface="Oswald"/>
              <a:cs typeface="Oswald"/>
              <a:sym typeface="Oswa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58"/>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5" name="Google Shape;575;p58"/>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6" name="Google Shape;576;p58"/>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7" name="Google Shape;577;p58"/>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8" name="Google Shape;578;p58"/>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79" name="Google Shape;579;p58"/>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0" name="Google Shape;580;p58"/>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1" name="Google Shape;581;p58"/>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2" name="Google Shape;582;p58"/>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3" name="Google Shape;583;p58"/>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4" name="Google Shape;584;p58"/>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5" name="Google Shape;585;p58"/>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6" name="Google Shape;586;p58"/>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7" name="Google Shape;587;p58"/>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8" name="Google Shape;588;p58"/>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89" name="Google Shape;589;p58"/>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0" name="Google Shape;590;p58"/>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1" name="Google Shape;591;p58"/>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2" name="Google Shape;592;p58"/>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593" name="Google Shape;593;p58"/>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grpSp>
        <p:nvGrpSpPr>
          <p:cNvPr id="598" name="Google Shape;598;p59"/>
          <p:cNvGrpSpPr/>
          <p:nvPr/>
        </p:nvGrpSpPr>
        <p:grpSpPr>
          <a:xfrm>
            <a:off x="1371592" y="1714500"/>
            <a:ext cx="2971888" cy="3079500"/>
            <a:chOff x="1371592" y="1714500"/>
            <a:chExt cx="2971888" cy="3079500"/>
          </a:xfrm>
        </p:grpSpPr>
        <p:sp>
          <p:nvSpPr>
            <p:cNvPr id="599" name="Google Shape;599;p59"/>
            <p:cNvSpPr/>
            <p:nvPr/>
          </p:nvSpPr>
          <p:spPr>
            <a:xfrm>
              <a:off x="1371592"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0" name="Google Shape;600;p59"/>
            <p:cNvSpPr/>
            <p:nvPr/>
          </p:nvSpPr>
          <p:spPr>
            <a:xfrm>
              <a:off x="1828807"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1" name="Google Shape;601;p59"/>
            <p:cNvSpPr/>
            <p:nvPr/>
          </p:nvSpPr>
          <p:spPr>
            <a:xfrm>
              <a:off x="2286022"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2" name="Google Shape;602;p59"/>
            <p:cNvSpPr/>
            <p:nvPr/>
          </p:nvSpPr>
          <p:spPr>
            <a:xfrm>
              <a:off x="2743236"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3" name="Google Shape;603;p59"/>
            <p:cNvSpPr/>
            <p:nvPr/>
          </p:nvSpPr>
          <p:spPr>
            <a:xfrm>
              <a:off x="3200451"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4" name="Google Shape;604;p59"/>
            <p:cNvSpPr/>
            <p:nvPr/>
          </p:nvSpPr>
          <p:spPr>
            <a:xfrm>
              <a:off x="3657665"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5" name="Google Shape;605;p59"/>
            <p:cNvSpPr/>
            <p:nvPr/>
          </p:nvSpPr>
          <p:spPr>
            <a:xfrm>
              <a:off x="4114880" y="1714500"/>
              <a:ext cx="228600" cy="3079500"/>
            </a:xfrm>
            <a:prstGeom prst="rect">
              <a:avLst/>
            </a:prstGeom>
            <a:solidFill>
              <a:srgbClr val="CCCCCC"/>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606" name="Google Shape;606;p59"/>
          <p:cNvGrpSpPr/>
          <p:nvPr/>
        </p:nvGrpSpPr>
        <p:grpSpPr>
          <a:xfrm>
            <a:off x="4572095" y="1714500"/>
            <a:ext cx="3429103" cy="3079500"/>
            <a:chOff x="4572095" y="1714500"/>
            <a:chExt cx="3429103" cy="3079500"/>
          </a:xfrm>
        </p:grpSpPr>
        <p:sp>
          <p:nvSpPr>
            <p:cNvPr id="607" name="Google Shape;607;p59"/>
            <p:cNvSpPr/>
            <p:nvPr/>
          </p:nvSpPr>
          <p:spPr>
            <a:xfrm>
              <a:off x="4572095"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8" name="Google Shape;608;p59"/>
            <p:cNvSpPr/>
            <p:nvPr/>
          </p:nvSpPr>
          <p:spPr>
            <a:xfrm>
              <a:off x="5029309"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09" name="Google Shape;609;p59"/>
            <p:cNvSpPr/>
            <p:nvPr/>
          </p:nvSpPr>
          <p:spPr>
            <a:xfrm>
              <a:off x="5479024" y="1714500"/>
              <a:ext cx="2361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0" name="Google Shape;610;p59"/>
            <p:cNvSpPr/>
            <p:nvPr/>
          </p:nvSpPr>
          <p:spPr>
            <a:xfrm>
              <a:off x="5943739"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1" name="Google Shape;611;p59"/>
            <p:cNvSpPr/>
            <p:nvPr/>
          </p:nvSpPr>
          <p:spPr>
            <a:xfrm>
              <a:off x="6400953"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2" name="Google Shape;612;p59"/>
            <p:cNvSpPr/>
            <p:nvPr/>
          </p:nvSpPr>
          <p:spPr>
            <a:xfrm>
              <a:off x="6858168"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3" name="Google Shape;613;p59"/>
            <p:cNvSpPr/>
            <p:nvPr/>
          </p:nvSpPr>
          <p:spPr>
            <a:xfrm>
              <a:off x="7315383"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4" name="Google Shape;614;p59"/>
            <p:cNvSpPr/>
            <p:nvPr/>
          </p:nvSpPr>
          <p:spPr>
            <a:xfrm>
              <a:off x="7772597" y="1714500"/>
              <a:ext cx="228600" cy="3079500"/>
            </a:xfrm>
            <a:prstGeom prst="rect">
              <a:avLst/>
            </a:prstGeom>
            <a:solidFill>
              <a:srgbClr val="666666"/>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615" name="Google Shape;615;p59"/>
          <p:cNvGrpSpPr/>
          <p:nvPr/>
        </p:nvGrpSpPr>
        <p:grpSpPr>
          <a:xfrm>
            <a:off x="1600200" y="1714500"/>
            <a:ext cx="2971888" cy="3079500"/>
            <a:chOff x="1600200" y="1714500"/>
            <a:chExt cx="2971888" cy="3079500"/>
          </a:xfrm>
        </p:grpSpPr>
        <p:sp>
          <p:nvSpPr>
            <p:cNvPr id="616" name="Google Shape;616;p59"/>
            <p:cNvSpPr/>
            <p:nvPr/>
          </p:nvSpPr>
          <p:spPr>
            <a:xfrm>
              <a:off x="1600200"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7" name="Google Shape;617;p59"/>
            <p:cNvSpPr/>
            <p:nvPr/>
          </p:nvSpPr>
          <p:spPr>
            <a:xfrm>
              <a:off x="2057414"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8" name="Google Shape;618;p59"/>
            <p:cNvSpPr/>
            <p:nvPr/>
          </p:nvSpPr>
          <p:spPr>
            <a:xfrm>
              <a:off x="2514629"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19" name="Google Shape;619;p59"/>
            <p:cNvSpPr/>
            <p:nvPr/>
          </p:nvSpPr>
          <p:spPr>
            <a:xfrm>
              <a:off x="2971844"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0" name="Google Shape;620;p59"/>
            <p:cNvSpPr/>
            <p:nvPr/>
          </p:nvSpPr>
          <p:spPr>
            <a:xfrm>
              <a:off x="3429058"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1" name="Google Shape;621;p59"/>
            <p:cNvSpPr/>
            <p:nvPr/>
          </p:nvSpPr>
          <p:spPr>
            <a:xfrm>
              <a:off x="3886273" y="1714500"/>
              <a:ext cx="2361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2" name="Google Shape;622;p59"/>
            <p:cNvSpPr/>
            <p:nvPr/>
          </p:nvSpPr>
          <p:spPr>
            <a:xfrm>
              <a:off x="4343487" y="1714500"/>
              <a:ext cx="228600" cy="3079500"/>
            </a:xfrm>
            <a:prstGeom prst="rect">
              <a:avLst/>
            </a:prstGeom>
            <a:solidFill>
              <a:srgbClr val="FAB14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grpSp>
        <p:nvGrpSpPr>
          <p:cNvPr id="623" name="Google Shape;623;p59"/>
          <p:cNvGrpSpPr/>
          <p:nvPr/>
        </p:nvGrpSpPr>
        <p:grpSpPr>
          <a:xfrm>
            <a:off x="4800702" y="1714500"/>
            <a:ext cx="2971888" cy="3079500"/>
            <a:chOff x="4800702" y="1714500"/>
            <a:chExt cx="2971888" cy="3079500"/>
          </a:xfrm>
        </p:grpSpPr>
        <p:sp>
          <p:nvSpPr>
            <p:cNvPr id="624" name="Google Shape;624;p59"/>
            <p:cNvSpPr/>
            <p:nvPr/>
          </p:nvSpPr>
          <p:spPr>
            <a:xfrm>
              <a:off x="4800702"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5" name="Google Shape;625;p59"/>
            <p:cNvSpPr/>
            <p:nvPr/>
          </p:nvSpPr>
          <p:spPr>
            <a:xfrm>
              <a:off x="5257917"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6" name="Google Shape;626;p59"/>
            <p:cNvSpPr/>
            <p:nvPr/>
          </p:nvSpPr>
          <p:spPr>
            <a:xfrm>
              <a:off x="5715131"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7" name="Google Shape;627;p59"/>
            <p:cNvSpPr/>
            <p:nvPr/>
          </p:nvSpPr>
          <p:spPr>
            <a:xfrm>
              <a:off x="6172346"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8" name="Google Shape;628;p59"/>
            <p:cNvSpPr/>
            <p:nvPr/>
          </p:nvSpPr>
          <p:spPr>
            <a:xfrm>
              <a:off x="6629561"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29" name="Google Shape;629;p59"/>
            <p:cNvSpPr/>
            <p:nvPr/>
          </p:nvSpPr>
          <p:spPr>
            <a:xfrm>
              <a:off x="7086775"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0" name="Google Shape;630;p59"/>
            <p:cNvSpPr/>
            <p:nvPr/>
          </p:nvSpPr>
          <p:spPr>
            <a:xfrm>
              <a:off x="7543990" y="1714500"/>
              <a:ext cx="228600" cy="3079500"/>
            </a:xfrm>
            <a:prstGeom prst="rect">
              <a:avLst/>
            </a:prstGeom>
            <a:solidFill>
              <a:srgbClr val="3434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id="631" name="Google Shape;631;p59"/>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2" name="Google Shape;632;p59"/>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3" name="Google Shape;633;p59"/>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4" name="Google Shape;634;p59"/>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5" name="Google Shape;635;p59"/>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6" name="Google Shape;636;p59"/>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7" name="Google Shape;637;p59"/>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8" name="Google Shape;638;p59"/>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39" name="Google Shape;639;p59"/>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0" name="Google Shape;640;p59"/>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1" name="Google Shape;641;p59"/>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2" name="Google Shape;642;p59"/>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3" name="Google Shape;643;p59"/>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4" name="Google Shape;644;p59"/>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5" name="Google Shape;645;p59"/>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6" name="Google Shape;646;p59"/>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7" name="Google Shape;647;p59"/>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8" name="Google Shape;648;p59"/>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49" name="Google Shape;649;p59"/>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0" name="Google Shape;650;p59"/>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1" name="Google Shape;651;p59"/>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2" name="Google Shape;652;p59"/>
          <p:cNvSpPr/>
          <p:nvPr/>
        </p:nvSpPr>
        <p:spPr>
          <a:xfrm>
            <a:off x="7319193" y="30923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3" name="Google Shape;653;p59"/>
          <p:cNvSpPr/>
          <p:nvPr/>
        </p:nvSpPr>
        <p:spPr>
          <a:xfrm>
            <a:off x="6854353"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4" name="Google Shape;654;p59"/>
          <p:cNvSpPr/>
          <p:nvPr/>
        </p:nvSpPr>
        <p:spPr>
          <a:xfrm>
            <a:off x="6397138"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5" name="Google Shape;655;p59"/>
          <p:cNvSpPr/>
          <p:nvPr/>
        </p:nvSpPr>
        <p:spPr>
          <a:xfrm>
            <a:off x="6854353" y="23938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6" name="Google Shape;656;p59"/>
          <p:cNvSpPr/>
          <p:nvPr/>
        </p:nvSpPr>
        <p:spPr>
          <a:xfrm>
            <a:off x="6854353" y="37720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7" name="Google Shape;657;p59"/>
          <p:cNvSpPr/>
          <p:nvPr/>
        </p:nvSpPr>
        <p:spPr>
          <a:xfrm>
            <a:off x="5711316"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8" name="Google Shape;658;p59"/>
          <p:cNvSpPr/>
          <p:nvPr/>
        </p:nvSpPr>
        <p:spPr>
          <a:xfrm>
            <a:off x="5254102"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59" name="Google Shape;659;p59"/>
          <p:cNvSpPr/>
          <p:nvPr/>
        </p:nvSpPr>
        <p:spPr>
          <a:xfrm>
            <a:off x="4796887" y="30892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0" name="Google Shape;660;p59"/>
          <p:cNvSpPr/>
          <p:nvPr/>
        </p:nvSpPr>
        <p:spPr>
          <a:xfrm>
            <a:off x="5246476" y="23938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1" name="Google Shape;661;p59"/>
          <p:cNvSpPr/>
          <p:nvPr/>
        </p:nvSpPr>
        <p:spPr>
          <a:xfrm>
            <a:off x="5246476" y="37720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662" name="Google Shape;662;p59"/>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700">
                <a:solidFill>
                  <a:srgbClr val="FF0000"/>
                </a:solidFill>
                <a:latin typeface="Oswald"/>
                <a:ea typeface="Oswald"/>
                <a:cs typeface="Oswald"/>
                <a:sym typeface="Oswald"/>
              </a:rPr>
              <a:t>I</a:t>
            </a:r>
            <a:r>
              <a:rPr lang="en" sz="4700">
                <a:solidFill>
                  <a:srgbClr val="FF9900"/>
                </a:solidFill>
                <a:latin typeface="Oswald"/>
                <a:ea typeface="Oswald"/>
                <a:cs typeface="Oswald"/>
                <a:sym typeface="Oswald"/>
              </a:rPr>
              <a:t>n</a:t>
            </a:r>
            <a:r>
              <a:rPr lang="en" sz="4700">
                <a:solidFill>
                  <a:srgbClr val="FFFF00"/>
                </a:solidFill>
                <a:latin typeface="Oswald"/>
                <a:ea typeface="Oswald"/>
                <a:cs typeface="Oswald"/>
                <a:sym typeface="Oswald"/>
              </a:rPr>
              <a:t>t</a:t>
            </a:r>
            <a:r>
              <a:rPr lang="en" sz="4700">
                <a:solidFill>
                  <a:srgbClr val="00FF00"/>
                </a:solidFill>
                <a:latin typeface="Oswald"/>
                <a:ea typeface="Oswald"/>
                <a:cs typeface="Oswald"/>
                <a:sym typeface="Oswald"/>
              </a:rPr>
              <a:t>e</a:t>
            </a:r>
            <a:r>
              <a:rPr lang="en" sz="4700">
                <a:solidFill>
                  <a:srgbClr val="00FFFF"/>
                </a:solidFill>
                <a:latin typeface="Oswald"/>
                <a:ea typeface="Oswald"/>
                <a:cs typeface="Oswald"/>
                <a:sym typeface="Oswald"/>
              </a:rPr>
              <a:t>n</a:t>
            </a:r>
            <a:r>
              <a:rPr lang="en" sz="4700">
                <a:solidFill>
                  <a:srgbClr val="9900FF"/>
                </a:solidFill>
                <a:latin typeface="Oswald"/>
                <a:ea typeface="Oswald"/>
                <a:cs typeface="Oswald"/>
                <a:sym typeface="Oswald"/>
              </a:rPr>
              <a:t>s</a:t>
            </a:r>
            <a:r>
              <a:rPr lang="en" sz="4700">
                <a:solidFill>
                  <a:srgbClr val="FF00FF"/>
                </a:solidFill>
                <a:latin typeface="Oswald"/>
                <a:ea typeface="Oswald"/>
                <a:cs typeface="Oswald"/>
                <a:sym typeface="Oswald"/>
              </a:rPr>
              <a:t>e</a:t>
            </a:r>
            <a:r>
              <a:rPr lang="en" sz="4700">
                <a:solidFill>
                  <a:srgbClr val="FF0000"/>
                </a:solidFill>
                <a:latin typeface="Oswald"/>
                <a:ea typeface="Oswald"/>
                <a:cs typeface="Oswald"/>
                <a:sym typeface="Oswald"/>
              </a:rPr>
              <a:t> c</a:t>
            </a:r>
            <a:r>
              <a:rPr lang="en" sz="4700">
                <a:solidFill>
                  <a:srgbClr val="FF9900"/>
                </a:solidFill>
                <a:latin typeface="Oswald"/>
                <a:ea typeface="Oswald"/>
                <a:cs typeface="Oswald"/>
                <a:sym typeface="Oswald"/>
              </a:rPr>
              <a:t>o</a:t>
            </a:r>
            <a:r>
              <a:rPr lang="en" sz="4700">
                <a:solidFill>
                  <a:srgbClr val="FFFF00"/>
                </a:solidFill>
                <a:latin typeface="Oswald"/>
                <a:ea typeface="Oswald"/>
                <a:cs typeface="Oswald"/>
                <a:sym typeface="Oswald"/>
              </a:rPr>
              <a:t>l</a:t>
            </a:r>
            <a:r>
              <a:rPr lang="en" sz="4700">
                <a:solidFill>
                  <a:srgbClr val="00FF00"/>
                </a:solidFill>
                <a:latin typeface="Oswald"/>
                <a:ea typeface="Oswald"/>
                <a:cs typeface="Oswald"/>
                <a:sym typeface="Oswald"/>
              </a:rPr>
              <a:t>o</a:t>
            </a:r>
            <a:r>
              <a:rPr lang="en" sz="4700">
                <a:solidFill>
                  <a:srgbClr val="00FFFF"/>
                </a:solidFill>
                <a:latin typeface="Oswald"/>
                <a:ea typeface="Oswald"/>
                <a:cs typeface="Oswald"/>
                <a:sym typeface="Oswald"/>
              </a:rPr>
              <a:t>u</a:t>
            </a:r>
            <a:r>
              <a:rPr lang="en" sz="4700">
                <a:solidFill>
                  <a:srgbClr val="9900FF"/>
                </a:solidFill>
                <a:latin typeface="Oswald"/>
                <a:ea typeface="Oswald"/>
                <a:cs typeface="Oswald"/>
                <a:sym typeface="Oswald"/>
              </a:rPr>
              <a:t>r</a:t>
            </a:r>
            <a:r>
              <a:rPr lang="en" sz="4700">
                <a:solidFill>
                  <a:srgbClr val="FF00FF"/>
                </a:solidFill>
                <a:latin typeface="Oswald"/>
                <a:ea typeface="Oswald"/>
                <a:cs typeface="Oswald"/>
                <a:sym typeface="Oswald"/>
              </a:rPr>
              <a:t>s </a:t>
            </a:r>
            <a:r>
              <a:rPr lang="en" sz="4700">
                <a:solidFill>
                  <a:srgbClr val="CCCCCC"/>
                </a:solidFill>
                <a:latin typeface="Oswald"/>
                <a:ea typeface="Oswald"/>
                <a:cs typeface="Oswald"/>
                <a:sym typeface="Oswald"/>
              </a:rPr>
              <a:t>appear to have </a:t>
            </a:r>
            <a:r>
              <a:rPr lang="en" sz="4700">
                <a:solidFill>
                  <a:srgbClr val="FFFFFF"/>
                </a:solidFill>
                <a:latin typeface="Oswald"/>
                <a:ea typeface="Oswald"/>
                <a:cs typeface="Oswald"/>
                <a:sym typeface="Oswald"/>
              </a:rPr>
              <a:t>higher </a:t>
            </a:r>
            <a:r>
              <a:rPr lang="en" sz="4700">
                <a:latin typeface="Oswald"/>
                <a:ea typeface="Oswald"/>
                <a:cs typeface="Oswald"/>
                <a:sym typeface="Oswald"/>
              </a:rPr>
              <a:t>contrast </a:t>
            </a:r>
            <a:r>
              <a:rPr lang="en" sz="4700">
                <a:solidFill>
                  <a:srgbClr val="CCCCCC"/>
                </a:solidFill>
                <a:latin typeface="Oswald"/>
                <a:ea typeface="Oswald"/>
                <a:cs typeface="Oswald"/>
                <a:sym typeface="Oswald"/>
              </a:rPr>
              <a:t>against </a:t>
            </a:r>
            <a:r>
              <a:rPr lang="en" sz="4700">
                <a:solidFill>
                  <a:srgbClr val="007C00"/>
                </a:solidFill>
                <a:latin typeface="Oswald"/>
                <a:ea typeface="Oswald"/>
                <a:cs typeface="Oswald"/>
                <a:sym typeface="Oswald"/>
              </a:rPr>
              <a:t>d</a:t>
            </a:r>
            <a:r>
              <a:rPr lang="en" sz="4700">
                <a:solidFill>
                  <a:srgbClr val="008080"/>
                </a:solidFill>
                <a:latin typeface="Oswald"/>
                <a:ea typeface="Oswald"/>
                <a:cs typeface="Oswald"/>
                <a:sym typeface="Oswald"/>
              </a:rPr>
              <a:t>u</a:t>
            </a:r>
            <a:r>
              <a:rPr lang="en" sz="4700">
                <a:solidFill>
                  <a:srgbClr val="4B007C"/>
                </a:solidFill>
                <a:latin typeface="Oswald"/>
                <a:ea typeface="Oswald"/>
                <a:cs typeface="Oswald"/>
                <a:sym typeface="Oswald"/>
              </a:rPr>
              <a:t>l</a:t>
            </a:r>
            <a:r>
              <a:rPr lang="en" sz="4700">
                <a:solidFill>
                  <a:srgbClr val="870087"/>
                </a:solidFill>
                <a:latin typeface="Oswald"/>
                <a:ea typeface="Oswald"/>
                <a:cs typeface="Oswald"/>
                <a:sym typeface="Oswald"/>
              </a:rPr>
              <a:t>l</a:t>
            </a:r>
            <a:r>
              <a:rPr lang="en" sz="4700">
                <a:solidFill>
                  <a:srgbClr val="CCCCCC"/>
                </a:solidFill>
                <a:latin typeface="Oswald"/>
                <a:ea typeface="Oswald"/>
                <a:cs typeface="Oswald"/>
                <a:sym typeface="Oswald"/>
              </a:rPr>
              <a:t> </a:t>
            </a:r>
            <a:r>
              <a:rPr lang="en" sz="4700">
                <a:solidFill>
                  <a:srgbClr val="8C0101"/>
                </a:solidFill>
                <a:latin typeface="Oswald"/>
                <a:ea typeface="Oswald"/>
                <a:cs typeface="Oswald"/>
                <a:sym typeface="Oswald"/>
              </a:rPr>
              <a:t>g</a:t>
            </a:r>
            <a:r>
              <a:rPr lang="en" sz="4700">
                <a:solidFill>
                  <a:srgbClr val="7E4C00"/>
                </a:solidFill>
                <a:latin typeface="Oswald"/>
                <a:ea typeface="Oswald"/>
                <a:cs typeface="Oswald"/>
                <a:sym typeface="Oswald"/>
              </a:rPr>
              <a:t>r</a:t>
            </a:r>
            <a:r>
              <a:rPr lang="en" sz="4700">
                <a:solidFill>
                  <a:srgbClr val="858500"/>
                </a:solidFill>
                <a:latin typeface="Oswald"/>
                <a:ea typeface="Oswald"/>
                <a:cs typeface="Oswald"/>
                <a:sym typeface="Oswald"/>
              </a:rPr>
              <a:t>e</a:t>
            </a:r>
            <a:r>
              <a:rPr lang="en" sz="4700">
                <a:solidFill>
                  <a:srgbClr val="007C00"/>
                </a:solidFill>
                <a:latin typeface="Oswald"/>
                <a:ea typeface="Oswald"/>
                <a:cs typeface="Oswald"/>
                <a:sym typeface="Oswald"/>
              </a:rPr>
              <a:t>y</a:t>
            </a:r>
            <a:r>
              <a:rPr lang="en" sz="4700">
                <a:solidFill>
                  <a:srgbClr val="CCCCCC"/>
                </a:solidFill>
                <a:latin typeface="Oswald"/>
                <a:ea typeface="Oswald"/>
                <a:cs typeface="Oswald"/>
                <a:sym typeface="Oswald"/>
              </a:rPr>
              <a:t> </a:t>
            </a:r>
            <a:r>
              <a:rPr lang="en" sz="4700">
                <a:solidFill>
                  <a:srgbClr val="008080"/>
                </a:solidFill>
                <a:latin typeface="Oswald"/>
                <a:ea typeface="Oswald"/>
                <a:cs typeface="Oswald"/>
                <a:sym typeface="Oswald"/>
              </a:rPr>
              <a:t>c</a:t>
            </a:r>
            <a:r>
              <a:rPr lang="en" sz="4700">
                <a:solidFill>
                  <a:srgbClr val="4B007C"/>
                </a:solidFill>
                <a:latin typeface="Oswald"/>
                <a:ea typeface="Oswald"/>
                <a:cs typeface="Oswald"/>
                <a:sym typeface="Oswald"/>
              </a:rPr>
              <a:t>o</a:t>
            </a:r>
            <a:r>
              <a:rPr lang="en" sz="4700">
                <a:solidFill>
                  <a:srgbClr val="870087"/>
                </a:solidFill>
                <a:latin typeface="Oswald"/>
                <a:ea typeface="Oswald"/>
                <a:cs typeface="Oswald"/>
                <a:sym typeface="Oswald"/>
              </a:rPr>
              <a:t>l</a:t>
            </a:r>
            <a:r>
              <a:rPr lang="en" sz="4700">
                <a:solidFill>
                  <a:srgbClr val="8C0101"/>
                </a:solidFill>
                <a:latin typeface="Oswald"/>
                <a:ea typeface="Oswald"/>
                <a:cs typeface="Oswald"/>
                <a:sym typeface="Oswald"/>
              </a:rPr>
              <a:t>o</a:t>
            </a:r>
            <a:r>
              <a:rPr lang="en" sz="4700">
                <a:solidFill>
                  <a:srgbClr val="7E4C00"/>
                </a:solidFill>
                <a:latin typeface="Oswald"/>
                <a:ea typeface="Oswald"/>
                <a:cs typeface="Oswald"/>
                <a:sym typeface="Oswald"/>
              </a:rPr>
              <a:t>u</a:t>
            </a:r>
            <a:r>
              <a:rPr lang="en" sz="4700">
                <a:solidFill>
                  <a:srgbClr val="858500"/>
                </a:solidFill>
                <a:latin typeface="Oswald"/>
                <a:ea typeface="Oswald"/>
                <a:cs typeface="Oswald"/>
                <a:sym typeface="Oswald"/>
              </a:rPr>
              <a:t>r</a:t>
            </a:r>
            <a:r>
              <a:rPr lang="en" sz="4700">
                <a:solidFill>
                  <a:srgbClr val="007C00"/>
                </a:solidFill>
                <a:latin typeface="Oswald"/>
                <a:ea typeface="Oswald"/>
                <a:cs typeface="Oswald"/>
                <a:sym typeface="Oswald"/>
              </a:rPr>
              <a:t>s</a:t>
            </a:r>
            <a:endParaRPr sz="3800">
              <a:solidFill>
                <a:srgbClr val="FFFFFF"/>
              </a:solidFill>
              <a:latin typeface="Oswald"/>
              <a:ea typeface="Oswald"/>
              <a:cs typeface="Oswald"/>
              <a:sym typeface="Oswa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60"/>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8" name="Google Shape;668;p60"/>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69" name="Google Shape;669;p60"/>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0" name="Google Shape;670;p60"/>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1" name="Google Shape;671;p60"/>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2" name="Google Shape;672;p60"/>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3" name="Google Shape;673;p60"/>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4" name="Google Shape;674;p60"/>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5" name="Google Shape;675;p60"/>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6" name="Google Shape;676;p60"/>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7" name="Google Shape;677;p60"/>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8" name="Google Shape;678;p60"/>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79" name="Google Shape;679;p60"/>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0" name="Google Shape;680;p60"/>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1" name="Google Shape;681;p60"/>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2" name="Google Shape;682;p60"/>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3" name="Google Shape;683;p60"/>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4" name="Google Shape;684;p60"/>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5" name="Google Shape;685;p60"/>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6" name="Google Shape;686;p60"/>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7" name="Google Shape;687;p60"/>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8" name="Google Shape;688;p60"/>
          <p:cNvSpPr/>
          <p:nvPr/>
        </p:nvSpPr>
        <p:spPr>
          <a:xfrm>
            <a:off x="7319193" y="30923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89" name="Google Shape;689;p60"/>
          <p:cNvSpPr/>
          <p:nvPr/>
        </p:nvSpPr>
        <p:spPr>
          <a:xfrm>
            <a:off x="6854353"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0" name="Google Shape;690;p60"/>
          <p:cNvSpPr/>
          <p:nvPr/>
        </p:nvSpPr>
        <p:spPr>
          <a:xfrm>
            <a:off x="6397138"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1" name="Google Shape;691;p60"/>
          <p:cNvSpPr/>
          <p:nvPr/>
        </p:nvSpPr>
        <p:spPr>
          <a:xfrm>
            <a:off x="6854353"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2" name="Google Shape;692;p60"/>
          <p:cNvSpPr/>
          <p:nvPr/>
        </p:nvSpPr>
        <p:spPr>
          <a:xfrm>
            <a:off x="6854353"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3" name="Google Shape;693;p60"/>
          <p:cNvSpPr/>
          <p:nvPr/>
        </p:nvSpPr>
        <p:spPr>
          <a:xfrm>
            <a:off x="5711316"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4" name="Google Shape;694;p60"/>
          <p:cNvSpPr/>
          <p:nvPr/>
        </p:nvSpPr>
        <p:spPr>
          <a:xfrm>
            <a:off x="5254102"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5" name="Google Shape;695;p60"/>
          <p:cNvSpPr/>
          <p:nvPr/>
        </p:nvSpPr>
        <p:spPr>
          <a:xfrm>
            <a:off x="4796887"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6" name="Google Shape;696;p60"/>
          <p:cNvSpPr/>
          <p:nvPr/>
        </p:nvSpPr>
        <p:spPr>
          <a:xfrm>
            <a:off x="5246476"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697" name="Google Shape;697;p60"/>
          <p:cNvSpPr/>
          <p:nvPr/>
        </p:nvSpPr>
        <p:spPr>
          <a:xfrm>
            <a:off x="5246476"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61"/>
          <p:cNvSpPr/>
          <p:nvPr/>
        </p:nvSpPr>
        <p:spPr>
          <a:xfrm>
            <a:off x="1371592"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3" name="Google Shape;703;p61"/>
          <p:cNvSpPr/>
          <p:nvPr/>
        </p:nvSpPr>
        <p:spPr>
          <a:xfrm>
            <a:off x="1828807"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4" name="Google Shape;704;p61"/>
          <p:cNvSpPr/>
          <p:nvPr/>
        </p:nvSpPr>
        <p:spPr>
          <a:xfrm>
            <a:off x="2286022"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5" name="Google Shape;705;p61"/>
          <p:cNvSpPr/>
          <p:nvPr/>
        </p:nvSpPr>
        <p:spPr>
          <a:xfrm>
            <a:off x="2743236"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6" name="Google Shape;706;p61"/>
          <p:cNvSpPr/>
          <p:nvPr/>
        </p:nvSpPr>
        <p:spPr>
          <a:xfrm>
            <a:off x="3200451"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7" name="Google Shape;707;p61"/>
          <p:cNvSpPr/>
          <p:nvPr/>
        </p:nvSpPr>
        <p:spPr>
          <a:xfrm>
            <a:off x="3657665"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8" name="Google Shape;708;p61"/>
          <p:cNvSpPr/>
          <p:nvPr/>
        </p:nvSpPr>
        <p:spPr>
          <a:xfrm>
            <a:off x="4114880"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09" name="Google Shape;709;p61"/>
          <p:cNvSpPr/>
          <p:nvPr/>
        </p:nvSpPr>
        <p:spPr>
          <a:xfrm>
            <a:off x="4572095" y="1714500"/>
            <a:ext cx="228600" cy="3079500"/>
          </a:xfrm>
          <a:prstGeom prst="rect">
            <a:avLst/>
          </a:prstGeom>
          <a:solidFill>
            <a:srgbClr val="CFE2F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0" name="Google Shape;710;p61"/>
          <p:cNvSpPr/>
          <p:nvPr/>
        </p:nvSpPr>
        <p:spPr>
          <a:xfrm>
            <a:off x="1600200"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1" name="Google Shape;711;p61"/>
          <p:cNvSpPr/>
          <p:nvPr/>
        </p:nvSpPr>
        <p:spPr>
          <a:xfrm>
            <a:off x="205741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2" name="Google Shape;712;p61"/>
          <p:cNvSpPr/>
          <p:nvPr/>
        </p:nvSpPr>
        <p:spPr>
          <a:xfrm>
            <a:off x="2514629"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3" name="Google Shape;713;p61"/>
          <p:cNvSpPr/>
          <p:nvPr/>
        </p:nvSpPr>
        <p:spPr>
          <a:xfrm>
            <a:off x="297184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4" name="Google Shape;714;p61"/>
          <p:cNvSpPr/>
          <p:nvPr/>
        </p:nvSpPr>
        <p:spPr>
          <a:xfrm>
            <a:off x="3429058"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5" name="Google Shape;715;p61"/>
          <p:cNvSpPr/>
          <p:nvPr/>
        </p:nvSpPr>
        <p:spPr>
          <a:xfrm>
            <a:off x="3886273" y="1714500"/>
            <a:ext cx="2361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6" name="Google Shape;716;p61"/>
          <p:cNvSpPr/>
          <p:nvPr/>
        </p:nvSpPr>
        <p:spPr>
          <a:xfrm>
            <a:off x="4343487"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7" name="Google Shape;717;p61"/>
          <p:cNvSpPr/>
          <p:nvPr/>
        </p:nvSpPr>
        <p:spPr>
          <a:xfrm>
            <a:off x="4122505" y="30922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8" name="Google Shape;718;p61"/>
          <p:cNvSpPr/>
          <p:nvPr/>
        </p:nvSpPr>
        <p:spPr>
          <a:xfrm>
            <a:off x="3657665"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19" name="Google Shape;719;p61"/>
          <p:cNvSpPr/>
          <p:nvPr/>
        </p:nvSpPr>
        <p:spPr>
          <a:xfrm>
            <a:off x="3200451"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0" name="Google Shape;720;p61"/>
          <p:cNvSpPr/>
          <p:nvPr/>
        </p:nvSpPr>
        <p:spPr>
          <a:xfrm>
            <a:off x="3657665"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1" name="Google Shape;721;p61"/>
          <p:cNvSpPr/>
          <p:nvPr/>
        </p:nvSpPr>
        <p:spPr>
          <a:xfrm>
            <a:off x="3657665"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2" name="Google Shape;722;p61"/>
          <p:cNvSpPr/>
          <p:nvPr/>
        </p:nvSpPr>
        <p:spPr>
          <a:xfrm>
            <a:off x="2514629"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3" name="Google Shape;723;p61"/>
          <p:cNvSpPr/>
          <p:nvPr/>
        </p:nvSpPr>
        <p:spPr>
          <a:xfrm>
            <a:off x="2057414"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4" name="Google Shape;724;p61"/>
          <p:cNvSpPr/>
          <p:nvPr/>
        </p:nvSpPr>
        <p:spPr>
          <a:xfrm>
            <a:off x="1600200" y="30891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5" name="Google Shape;725;p61"/>
          <p:cNvSpPr/>
          <p:nvPr/>
        </p:nvSpPr>
        <p:spPr>
          <a:xfrm>
            <a:off x="2049789" y="23937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6" name="Google Shape;726;p61"/>
          <p:cNvSpPr/>
          <p:nvPr/>
        </p:nvSpPr>
        <p:spPr>
          <a:xfrm>
            <a:off x="2049789" y="37719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27" name="Google Shape;727;p61"/>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nvGrpSpPr>
          <p:cNvPr id="728" name="Google Shape;728;p61"/>
          <p:cNvGrpSpPr/>
          <p:nvPr/>
        </p:nvGrpSpPr>
        <p:grpSpPr>
          <a:xfrm>
            <a:off x="4572095" y="1714500"/>
            <a:ext cx="3429103" cy="3079500"/>
            <a:chOff x="4572095" y="1714500"/>
            <a:chExt cx="3429103" cy="3079500"/>
          </a:xfrm>
        </p:grpSpPr>
        <p:sp>
          <p:nvSpPr>
            <p:cNvPr id="729" name="Google Shape;729;p61"/>
            <p:cNvSpPr/>
            <p:nvPr/>
          </p:nvSpPr>
          <p:spPr>
            <a:xfrm>
              <a:off x="4572095"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0" name="Google Shape;730;p61"/>
            <p:cNvSpPr/>
            <p:nvPr/>
          </p:nvSpPr>
          <p:spPr>
            <a:xfrm>
              <a:off x="5029309"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1" name="Google Shape;731;p61"/>
            <p:cNvSpPr/>
            <p:nvPr/>
          </p:nvSpPr>
          <p:spPr>
            <a:xfrm>
              <a:off x="5479024" y="1714500"/>
              <a:ext cx="2361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2" name="Google Shape;732;p61"/>
            <p:cNvSpPr/>
            <p:nvPr/>
          </p:nvSpPr>
          <p:spPr>
            <a:xfrm>
              <a:off x="5943739"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3" name="Google Shape;733;p61"/>
            <p:cNvSpPr/>
            <p:nvPr/>
          </p:nvSpPr>
          <p:spPr>
            <a:xfrm>
              <a:off x="6400953"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4" name="Google Shape;734;p61"/>
            <p:cNvSpPr/>
            <p:nvPr/>
          </p:nvSpPr>
          <p:spPr>
            <a:xfrm>
              <a:off x="6858168"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5" name="Google Shape;735;p61"/>
            <p:cNvSpPr/>
            <p:nvPr/>
          </p:nvSpPr>
          <p:spPr>
            <a:xfrm>
              <a:off x="7315383"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6" name="Google Shape;736;p61"/>
            <p:cNvSpPr/>
            <p:nvPr/>
          </p:nvSpPr>
          <p:spPr>
            <a:xfrm>
              <a:off x="7772597" y="1714500"/>
              <a:ext cx="228600" cy="3079500"/>
            </a:xfrm>
            <a:prstGeom prst="rect">
              <a:avLst/>
            </a:prstGeom>
            <a:solidFill>
              <a:srgbClr val="99B6D1"/>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grpSp>
      <p:sp>
        <p:nvSpPr>
          <p:cNvPr id="737" name="Google Shape;737;p61"/>
          <p:cNvSpPr/>
          <p:nvPr/>
        </p:nvSpPr>
        <p:spPr>
          <a:xfrm>
            <a:off x="4800702"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8" name="Google Shape;738;p61"/>
          <p:cNvSpPr/>
          <p:nvPr/>
        </p:nvSpPr>
        <p:spPr>
          <a:xfrm>
            <a:off x="5257917"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39" name="Google Shape;739;p61"/>
          <p:cNvSpPr/>
          <p:nvPr/>
        </p:nvSpPr>
        <p:spPr>
          <a:xfrm>
            <a:off x="5715131"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0" name="Google Shape;740;p61"/>
          <p:cNvSpPr/>
          <p:nvPr/>
        </p:nvSpPr>
        <p:spPr>
          <a:xfrm>
            <a:off x="6172346"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1" name="Google Shape;741;p61"/>
          <p:cNvSpPr/>
          <p:nvPr/>
        </p:nvSpPr>
        <p:spPr>
          <a:xfrm>
            <a:off x="6629561"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2" name="Google Shape;742;p61"/>
          <p:cNvSpPr/>
          <p:nvPr/>
        </p:nvSpPr>
        <p:spPr>
          <a:xfrm>
            <a:off x="7086775"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3" name="Google Shape;743;p61"/>
          <p:cNvSpPr/>
          <p:nvPr/>
        </p:nvSpPr>
        <p:spPr>
          <a:xfrm>
            <a:off x="7543990" y="1714500"/>
            <a:ext cx="228600" cy="3079500"/>
          </a:xfrm>
          <a:prstGeom prst="rect">
            <a:avLst/>
          </a:prstGeom>
          <a:solidFill>
            <a:srgbClr val="073763"/>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4" name="Google Shape;744;p61"/>
          <p:cNvSpPr/>
          <p:nvPr/>
        </p:nvSpPr>
        <p:spPr>
          <a:xfrm>
            <a:off x="5718944"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5" name="Google Shape;745;p61"/>
          <p:cNvSpPr/>
          <p:nvPr/>
        </p:nvSpPr>
        <p:spPr>
          <a:xfrm>
            <a:off x="5254104"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6" name="Google Shape;746;p61"/>
          <p:cNvSpPr/>
          <p:nvPr/>
        </p:nvSpPr>
        <p:spPr>
          <a:xfrm>
            <a:off x="4796889" y="308914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7" name="Google Shape;747;p61"/>
          <p:cNvSpPr/>
          <p:nvPr/>
        </p:nvSpPr>
        <p:spPr>
          <a:xfrm>
            <a:off x="5254104" y="2393747"/>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8" name="Google Shape;748;p61"/>
          <p:cNvSpPr/>
          <p:nvPr/>
        </p:nvSpPr>
        <p:spPr>
          <a:xfrm>
            <a:off x="5254104" y="3771941"/>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49" name="Google Shape;749;p61"/>
          <p:cNvSpPr/>
          <p:nvPr/>
        </p:nvSpPr>
        <p:spPr>
          <a:xfrm>
            <a:off x="7319183" y="3095394"/>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0" name="Google Shape;750;p61"/>
          <p:cNvSpPr/>
          <p:nvPr/>
        </p:nvSpPr>
        <p:spPr>
          <a:xfrm>
            <a:off x="6854343"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1" name="Google Shape;751;p61"/>
          <p:cNvSpPr/>
          <p:nvPr/>
        </p:nvSpPr>
        <p:spPr>
          <a:xfrm>
            <a:off x="6397128" y="3092269"/>
            <a:ext cx="228600" cy="3303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2" name="Google Shape;752;p61"/>
          <p:cNvSpPr/>
          <p:nvPr/>
        </p:nvSpPr>
        <p:spPr>
          <a:xfrm>
            <a:off x="6854343" y="2396872"/>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3" name="Google Shape;753;p61"/>
          <p:cNvSpPr/>
          <p:nvPr/>
        </p:nvSpPr>
        <p:spPr>
          <a:xfrm>
            <a:off x="6854343" y="3775066"/>
            <a:ext cx="228600" cy="3426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4" name="Google Shape;754;p61"/>
          <p:cNvSpPr/>
          <p:nvPr/>
        </p:nvSpPr>
        <p:spPr>
          <a:xfrm>
            <a:off x="7319193" y="3092369"/>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5" name="Google Shape;755;p61"/>
          <p:cNvSpPr/>
          <p:nvPr/>
        </p:nvSpPr>
        <p:spPr>
          <a:xfrm>
            <a:off x="6854353"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6" name="Google Shape;756;p61"/>
          <p:cNvSpPr/>
          <p:nvPr/>
        </p:nvSpPr>
        <p:spPr>
          <a:xfrm>
            <a:off x="6397138"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7" name="Google Shape;757;p61"/>
          <p:cNvSpPr/>
          <p:nvPr/>
        </p:nvSpPr>
        <p:spPr>
          <a:xfrm>
            <a:off x="6854353"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8" name="Google Shape;758;p61"/>
          <p:cNvSpPr/>
          <p:nvPr/>
        </p:nvSpPr>
        <p:spPr>
          <a:xfrm>
            <a:off x="6854353"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59" name="Google Shape;759;p61"/>
          <p:cNvSpPr/>
          <p:nvPr/>
        </p:nvSpPr>
        <p:spPr>
          <a:xfrm>
            <a:off x="5711316"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0" name="Google Shape;760;p61"/>
          <p:cNvSpPr/>
          <p:nvPr/>
        </p:nvSpPr>
        <p:spPr>
          <a:xfrm>
            <a:off x="5254102"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1" name="Google Shape;761;p61"/>
          <p:cNvSpPr/>
          <p:nvPr/>
        </p:nvSpPr>
        <p:spPr>
          <a:xfrm>
            <a:off x="4796887" y="3089244"/>
            <a:ext cx="228600" cy="3303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2" name="Google Shape;762;p61"/>
          <p:cNvSpPr/>
          <p:nvPr/>
        </p:nvSpPr>
        <p:spPr>
          <a:xfrm>
            <a:off x="5246476" y="2393847"/>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63" name="Google Shape;763;p61"/>
          <p:cNvSpPr/>
          <p:nvPr/>
        </p:nvSpPr>
        <p:spPr>
          <a:xfrm>
            <a:off x="5246476" y="3772041"/>
            <a:ext cx="228600" cy="342600"/>
          </a:xfrm>
          <a:prstGeom prst="rect">
            <a:avLst/>
          </a:prstGeom>
          <a:solidFill>
            <a:srgbClr val="FF99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764" name="Google Shape;764;p61"/>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B7B7B7"/>
                </a:solidFill>
                <a:latin typeface="Oswald"/>
                <a:ea typeface="Oswald"/>
                <a:cs typeface="Oswald"/>
                <a:sym typeface="Oswald"/>
              </a:rPr>
              <a:t>You can even combine </a:t>
            </a:r>
            <a:r>
              <a:rPr lang="en" sz="3600">
                <a:latin typeface="Oswald"/>
                <a:ea typeface="Oswald"/>
                <a:cs typeface="Oswald"/>
                <a:sym typeface="Oswald"/>
              </a:rPr>
              <a:t>bright</a:t>
            </a:r>
            <a:r>
              <a:rPr lang="en" sz="3600">
                <a:solidFill>
                  <a:srgbClr val="FFFFFF"/>
                </a:solidFill>
                <a:latin typeface="Oswald"/>
                <a:ea typeface="Oswald"/>
                <a:cs typeface="Oswald"/>
                <a:sym typeface="Oswald"/>
              </a:rPr>
              <a:t>ness</a:t>
            </a:r>
            <a:r>
              <a:rPr lang="en" sz="3600">
                <a:solidFill>
                  <a:srgbClr val="B7B7B7"/>
                </a:solidFill>
                <a:latin typeface="Oswald"/>
                <a:ea typeface="Oswald"/>
                <a:cs typeface="Oswald"/>
                <a:sym typeface="Oswald"/>
              </a:rPr>
              <a:t>, </a:t>
            </a:r>
            <a:r>
              <a:rPr lang="en" sz="3600">
                <a:solidFill>
                  <a:srgbClr val="FF9900"/>
                </a:solidFill>
                <a:latin typeface="Oswald"/>
                <a:ea typeface="Oswald"/>
                <a:cs typeface="Oswald"/>
                <a:sym typeface="Oswald"/>
              </a:rPr>
              <a:t>comple</a:t>
            </a:r>
            <a:r>
              <a:rPr lang="en" sz="3600">
                <a:solidFill>
                  <a:srgbClr val="0043FF"/>
                </a:solidFill>
                <a:latin typeface="Oswald"/>
                <a:ea typeface="Oswald"/>
                <a:cs typeface="Oswald"/>
                <a:sym typeface="Oswald"/>
              </a:rPr>
              <a:t>ments,</a:t>
            </a:r>
            <a:r>
              <a:rPr lang="en" sz="3600">
                <a:solidFill>
                  <a:srgbClr val="B7B7B7"/>
                </a:solidFill>
                <a:latin typeface="Oswald"/>
                <a:ea typeface="Oswald"/>
                <a:cs typeface="Oswald"/>
                <a:sym typeface="Oswald"/>
              </a:rPr>
              <a:t> and </a:t>
            </a:r>
            <a:r>
              <a:rPr lang="en" sz="3600">
                <a:solidFill>
                  <a:srgbClr val="FF9900"/>
                </a:solidFill>
                <a:latin typeface="Oswald"/>
                <a:ea typeface="Oswald"/>
                <a:cs typeface="Oswald"/>
                <a:sym typeface="Oswald"/>
              </a:rPr>
              <a:t>inte</a:t>
            </a:r>
            <a:r>
              <a:rPr lang="en" sz="3600">
                <a:solidFill>
                  <a:srgbClr val="B45F06"/>
                </a:solidFill>
                <a:latin typeface="Oswald"/>
                <a:ea typeface="Oswald"/>
                <a:cs typeface="Oswald"/>
                <a:sym typeface="Oswald"/>
              </a:rPr>
              <a:t>nsity</a:t>
            </a:r>
            <a:r>
              <a:rPr lang="en" sz="3600">
                <a:solidFill>
                  <a:srgbClr val="C4944C"/>
                </a:solidFill>
                <a:latin typeface="Oswald"/>
                <a:ea typeface="Oswald"/>
                <a:cs typeface="Oswald"/>
                <a:sym typeface="Oswald"/>
              </a:rPr>
              <a:t> </a:t>
            </a:r>
            <a:r>
              <a:rPr lang="en" sz="3600">
                <a:solidFill>
                  <a:srgbClr val="B7B7B7"/>
                </a:solidFill>
                <a:latin typeface="Oswald"/>
                <a:ea typeface="Oswald"/>
                <a:cs typeface="Oswald"/>
                <a:sym typeface="Oswald"/>
              </a:rPr>
              <a:t>together.</a:t>
            </a:r>
            <a:endParaRPr sz="3600">
              <a:solidFill>
                <a:srgbClr val="B7B7B7"/>
              </a:solidFill>
              <a:latin typeface="Oswald"/>
              <a:ea typeface="Oswald"/>
              <a:cs typeface="Oswald"/>
              <a:sym typeface="Oswa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62"/>
          <p:cNvSpPr/>
          <p:nvPr/>
        </p:nvSpPr>
        <p:spPr>
          <a:xfrm>
            <a:off x="4122505" y="3092269"/>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0" name="Google Shape;770;p62"/>
          <p:cNvSpPr/>
          <p:nvPr/>
        </p:nvSpPr>
        <p:spPr>
          <a:xfrm>
            <a:off x="3657665"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1" name="Google Shape;771;p62"/>
          <p:cNvSpPr/>
          <p:nvPr/>
        </p:nvSpPr>
        <p:spPr>
          <a:xfrm>
            <a:off x="3200451"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2" name="Google Shape;772;p62"/>
          <p:cNvSpPr/>
          <p:nvPr/>
        </p:nvSpPr>
        <p:spPr>
          <a:xfrm>
            <a:off x="3657665"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3" name="Google Shape;773;p62"/>
          <p:cNvSpPr/>
          <p:nvPr/>
        </p:nvSpPr>
        <p:spPr>
          <a:xfrm>
            <a:off x="3657665"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4" name="Google Shape;774;p62"/>
          <p:cNvSpPr/>
          <p:nvPr/>
        </p:nvSpPr>
        <p:spPr>
          <a:xfrm>
            <a:off x="2514629"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5" name="Google Shape;775;p62"/>
          <p:cNvSpPr/>
          <p:nvPr/>
        </p:nvSpPr>
        <p:spPr>
          <a:xfrm>
            <a:off x="2057414"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6" name="Google Shape;776;p62"/>
          <p:cNvSpPr/>
          <p:nvPr/>
        </p:nvSpPr>
        <p:spPr>
          <a:xfrm>
            <a:off x="1600200"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7" name="Google Shape;777;p62"/>
          <p:cNvSpPr/>
          <p:nvPr/>
        </p:nvSpPr>
        <p:spPr>
          <a:xfrm>
            <a:off x="2049789"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8" name="Google Shape;778;p62"/>
          <p:cNvSpPr/>
          <p:nvPr/>
        </p:nvSpPr>
        <p:spPr>
          <a:xfrm>
            <a:off x="2049789"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79" name="Google Shape;779;p62"/>
          <p:cNvSpPr/>
          <p:nvPr/>
        </p:nvSpPr>
        <p:spPr>
          <a:xfrm>
            <a:off x="5718944"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0" name="Google Shape;780;p62"/>
          <p:cNvSpPr/>
          <p:nvPr/>
        </p:nvSpPr>
        <p:spPr>
          <a:xfrm>
            <a:off x="5254104"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1" name="Google Shape;781;p62"/>
          <p:cNvSpPr/>
          <p:nvPr/>
        </p:nvSpPr>
        <p:spPr>
          <a:xfrm>
            <a:off x="4796889"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2" name="Google Shape;782;p62"/>
          <p:cNvSpPr/>
          <p:nvPr/>
        </p:nvSpPr>
        <p:spPr>
          <a:xfrm>
            <a:off x="5254104" y="2393747"/>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3" name="Google Shape;783;p62"/>
          <p:cNvSpPr/>
          <p:nvPr/>
        </p:nvSpPr>
        <p:spPr>
          <a:xfrm>
            <a:off x="5254104" y="3771941"/>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4" name="Google Shape;784;p62"/>
          <p:cNvSpPr/>
          <p:nvPr/>
        </p:nvSpPr>
        <p:spPr>
          <a:xfrm>
            <a:off x="7319183" y="309539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5" name="Google Shape;785;p62"/>
          <p:cNvSpPr/>
          <p:nvPr/>
        </p:nvSpPr>
        <p:spPr>
          <a:xfrm>
            <a:off x="6854343"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6" name="Google Shape;786;p62"/>
          <p:cNvSpPr/>
          <p:nvPr/>
        </p:nvSpPr>
        <p:spPr>
          <a:xfrm>
            <a:off x="6397128"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7" name="Google Shape;787;p62"/>
          <p:cNvSpPr/>
          <p:nvPr/>
        </p:nvSpPr>
        <p:spPr>
          <a:xfrm>
            <a:off x="6854343" y="2396872"/>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88" name="Google Shape;788;p62"/>
          <p:cNvSpPr/>
          <p:nvPr/>
        </p:nvSpPr>
        <p:spPr>
          <a:xfrm>
            <a:off x="6854343" y="3775066"/>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p63"/>
          <p:cNvSpPr/>
          <p:nvPr/>
        </p:nvSpPr>
        <p:spPr>
          <a:xfrm>
            <a:off x="1371592"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4" name="Google Shape;794;p63"/>
          <p:cNvSpPr/>
          <p:nvPr/>
        </p:nvSpPr>
        <p:spPr>
          <a:xfrm>
            <a:off x="1828807"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5" name="Google Shape;795;p63"/>
          <p:cNvSpPr/>
          <p:nvPr/>
        </p:nvSpPr>
        <p:spPr>
          <a:xfrm>
            <a:off x="2286022"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6" name="Google Shape;796;p63"/>
          <p:cNvSpPr/>
          <p:nvPr/>
        </p:nvSpPr>
        <p:spPr>
          <a:xfrm>
            <a:off x="2743236"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7" name="Google Shape;797;p63"/>
          <p:cNvSpPr/>
          <p:nvPr/>
        </p:nvSpPr>
        <p:spPr>
          <a:xfrm>
            <a:off x="3200451"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8" name="Google Shape;798;p63"/>
          <p:cNvSpPr/>
          <p:nvPr/>
        </p:nvSpPr>
        <p:spPr>
          <a:xfrm>
            <a:off x="3657665"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799" name="Google Shape;799;p63"/>
          <p:cNvSpPr/>
          <p:nvPr/>
        </p:nvSpPr>
        <p:spPr>
          <a:xfrm>
            <a:off x="4114880"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0" name="Google Shape;800;p63"/>
          <p:cNvSpPr/>
          <p:nvPr/>
        </p:nvSpPr>
        <p:spPr>
          <a:xfrm>
            <a:off x="4572095"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1" name="Google Shape;801;p63"/>
          <p:cNvSpPr/>
          <p:nvPr/>
        </p:nvSpPr>
        <p:spPr>
          <a:xfrm>
            <a:off x="5029309"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2" name="Google Shape;802;p63"/>
          <p:cNvSpPr/>
          <p:nvPr/>
        </p:nvSpPr>
        <p:spPr>
          <a:xfrm>
            <a:off x="5479024" y="1714500"/>
            <a:ext cx="2361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3" name="Google Shape;803;p63"/>
          <p:cNvSpPr/>
          <p:nvPr/>
        </p:nvSpPr>
        <p:spPr>
          <a:xfrm>
            <a:off x="5943739"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4" name="Google Shape;804;p63"/>
          <p:cNvSpPr/>
          <p:nvPr/>
        </p:nvSpPr>
        <p:spPr>
          <a:xfrm>
            <a:off x="6400953"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5" name="Google Shape;805;p63"/>
          <p:cNvSpPr/>
          <p:nvPr/>
        </p:nvSpPr>
        <p:spPr>
          <a:xfrm>
            <a:off x="1600200"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6" name="Google Shape;806;p63"/>
          <p:cNvSpPr/>
          <p:nvPr/>
        </p:nvSpPr>
        <p:spPr>
          <a:xfrm>
            <a:off x="6858168"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7" name="Google Shape;807;p63"/>
          <p:cNvSpPr/>
          <p:nvPr/>
        </p:nvSpPr>
        <p:spPr>
          <a:xfrm>
            <a:off x="7315383"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8" name="Google Shape;808;p63"/>
          <p:cNvSpPr/>
          <p:nvPr/>
        </p:nvSpPr>
        <p:spPr>
          <a:xfrm>
            <a:off x="7772597" y="1714500"/>
            <a:ext cx="228600" cy="3079500"/>
          </a:xfrm>
          <a:prstGeom prst="rect">
            <a:avLst/>
          </a:prstGeom>
          <a:solidFill>
            <a:srgbClr val="FF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09" name="Google Shape;809;p63"/>
          <p:cNvSpPr/>
          <p:nvPr/>
        </p:nvSpPr>
        <p:spPr>
          <a:xfrm>
            <a:off x="205741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0" name="Google Shape;810;p63"/>
          <p:cNvSpPr/>
          <p:nvPr/>
        </p:nvSpPr>
        <p:spPr>
          <a:xfrm>
            <a:off x="2514629"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1" name="Google Shape;811;p63"/>
          <p:cNvSpPr/>
          <p:nvPr/>
        </p:nvSpPr>
        <p:spPr>
          <a:xfrm>
            <a:off x="2971844"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2" name="Google Shape;812;p63"/>
          <p:cNvSpPr/>
          <p:nvPr/>
        </p:nvSpPr>
        <p:spPr>
          <a:xfrm>
            <a:off x="3429058"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3" name="Google Shape;813;p63"/>
          <p:cNvSpPr/>
          <p:nvPr/>
        </p:nvSpPr>
        <p:spPr>
          <a:xfrm>
            <a:off x="3886273" y="1714500"/>
            <a:ext cx="2361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4" name="Google Shape;814;p63"/>
          <p:cNvSpPr/>
          <p:nvPr/>
        </p:nvSpPr>
        <p:spPr>
          <a:xfrm>
            <a:off x="4343487"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5" name="Google Shape;815;p63"/>
          <p:cNvSpPr/>
          <p:nvPr/>
        </p:nvSpPr>
        <p:spPr>
          <a:xfrm>
            <a:off x="4800702"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6" name="Google Shape;816;p63"/>
          <p:cNvSpPr/>
          <p:nvPr/>
        </p:nvSpPr>
        <p:spPr>
          <a:xfrm>
            <a:off x="5257917"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7" name="Google Shape;817;p63"/>
          <p:cNvSpPr/>
          <p:nvPr/>
        </p:nvSpPr>
        <p:spPr>
          <a:xfrm>
            <a:off x="5715131"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8" name="Google Shape;818;p63"/>
          <p:cNvSpPr/>
          <p:nvPr/>
        </p:nvSpPr>
        <p:spPr>
          <a:xfrm>
            <a:off x="6172346"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19" name="Google Shape;819;p63"/>
          <p:cNvSpPr/>
          <p:nvPr/>
        </p:nvSpPr>
        <p:spPr>
          <a:xfrm>
            <a:off x="6629561"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0" name="Google Shape;820;p63"/>
          <p:cNvSpPr/>
          <p:nvPr/>
        </p:nvSpPr>
        <p:spPr>
          <a:xfrm>
            <a:off x="7086775"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1" name="Google Shape;821;p63"/>
          <p:cNvSpPr/>
          <p:nvPr/>
        </p:nvSpPr>
        <p:spPr>
          <a:xfrm>
            <a:off x="7543990" y="1714500"/>
            <a:ext cx="228600" cy="3079500"/>
          </a:xfrm>
          <a:prstGeom prst="rect">
            <a:avLst/>
          </a:prstGeom>
          <a:solidFill>
            <a:srgbClr val="0000FF"/>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2" name="Google Shape;822;p63"/>
          <p:cNvSpPr/>
          <p:nvPr/>
        </p:nvSpPr>
        <p:spPr>
          <a:xfrm>
            <a:off x="4122505" y="3092269"/>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3" name="Google Shape;823;p63"/>
          <p:cNvSpPr/>
          <p:nvPr/>
        </p:nvSpPr>
        <p:spPr>
          <a:xfrm>
            <a:off x="3657665"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4" name="Google Shape;824;p63"/>
          <p:cNvSpPr/>
          <p:nvPr/>
        </p:nvSpPr>
        <p:spPr>
          <a:xfrm>
            <a:off x="3200451"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5" name="Google Shape;825;p63"/>
          <p:cNvSpPr/>
          <p:nvPr/>
        </p:nvSpPr>
        <p:spPr>
          <a:xfrm>
            <a:off x="3657665"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6" name="Google Shape;826;p63"/>
          <p:cNvSpPr/>
          <p:nvPr/>
        </p:nvSpPr>
        <p:spPr>
          <a:xfrm>
            <a:off x="3657665"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7" name="Google Shape;827;p63"/>
          <p:cNvSpPr/>
          <p:nvPr/>
        </p:nvSpPr>
        <p:spPr>
          <a:xfrm>
            <a:off x="2514629"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8" name="Google Shape;828;p63"/>
          <p:cNvSpPr/>
          <p:nvPr/>
        </p:nvSpPr>
        <p:spPr>
          <a:xfrm>
            <a:off x="2057414"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29" name="Google Shape;829;p63"/>
          <p:cNvSpPr/>
          <p:nvPr/>
        </p:nvSpPr>
        <p:spPr>
          <a:xfrm>
            <a:off x="1600200" y="3089144"/>
            <a:ext cx="228600" cy="3303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0" name="Google Shape;830;p63"/>
          <p:cNvSpPr/>
          <p:nvPr/>
        </p:nvSpPr>
        <p:spPr>
          <a:xfrm>
            <a:off x="2049789" y="2393747"/>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1" name="Google Shape;831;p63"/>
          <p:cNvSpPr/>
          <p:nvPr/>
        </p:nvSpPr>
        <p:spPr>
          <a:xfrm>
            <a:off x="2049789" y="3771941"/>
            <a:ext cx="228600" cy="342600"/>
          </a:xfrm>
          <a:prstGeom prst="rect">
            <a:avLst/>
          </a:prstGeom>
          <a:solidFill>
            <a:srgbClr val="FF00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2" name="Google Shape;832;p63"/>
          <p:cNvSpPr/>
          <p:nvPr/>
        </p:nvSpPr>
        <p:spPr>
          <a:xfrm>
            <a:off x="5718944"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3" name="Google Shape;833;p63"/>
          <p:cNvSpPr/>
          <p:nvPr/>
        </p:nvSpPr>
        <p:spPr>
          <a:xfrm>
            <a:off x="5254104"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4" name="Google Shape;834;p63"/>
          <p:cNvSpPr/>
          <p:nvPr/>
        </p:nvSpPr>
        <p:spPr>
          <a:xfrm>
            <a:off x="4796889" y="308914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5" name="Google Shape;835;p63"/>
          <p:cNvSpPr/>
          <p:nvPr/>
        </p:nvSpPr>
        <p:spPr>
          <a:xfrm>
            <a:off x="5254104" y="2393747"/>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6" name="Google Shape;836;p63"/>
          <p:cNvSpPr/>
          <p:nvPr/>
        </p:nvSpPr>
        <p:spPr>
          <a:xfrm>
            <a:off x="5254104" y="3771941"/>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7" name="Google Shape;837;p63"/>
          <p:cNvSpPr/>
          <p:nvPr/>
        </p:nvSpPr>
        <p:spPr>
          <a:xfrm>
            <a:off x="7319183" y="3095394"/>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8" name="Google Shape;838;p63"/>
          <p:cNvSpPr/>
          <p:nvPr/>
        </p:nvSpPr>
        <p:spPr>
          <a:xfrm>
            <a:off x="6854343"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39" name="Google Shape;839;p63"/>
          <p:cNvSpPr/>
          <p:nvPr/>
        </p:nvSpPr>
        <p:spPr>
          <a:xfrm>
            <a:off x="6397128" y="3092269"/>
            <a:ext cx="228600" cy="3303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0" name="Google Shape;840;p63"/>
          <p:cNvSpPr/>
          <p:nvPr/>
        </p:nvSpPr>
        <p:spPr>
          <a:xfrm>
            <a:off x="6854343" y="2396872"/>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id="841" name="Google Shape;841;p63"/>
          <p:cNvSpPr/>
          <p:nvPr/>
        </p:nvSpPr>
        <p:spPr>
          <a:xfrm>
            <a:off x="6854343" y="3775066"/>
            <a:ext cx="228600" cy="342600"/>
          </a:xfrm>
          <a:prstGeom prst="rect">
            <a:avLst/>
          </a:prstGeom>
          <a:solidFill>
            <a:srgbClr val="00FF00"/>
          </a:solidFill>
          <a:ln>
            <a:noFill/>
          </a:ln>
        </p:spPr>
        <p:txBody>
          <a:bodyPr anchorCtr="0" anchor="ctr" bIns="91450" lIns="91450" spcFirstLastPara="1" rIns="91450" wrap="square" tIns="91450">
            <a:noAutofit/>
          </a:bodyPr>
          <a:lstStyle/>
          <a:p>
            <a:pPr indent="0" lvl="0" marL="0" rtl="0" algn="ctr">
              <a:spcBef>
                <a:spcPts val="0"/>
              </a:spcBef>
              <a:spcAft>
                <a:spcPts val="0"/>
              </a:spcAft>
              <a:buNone/>
            </a:pPr>
            <a:r>
              <a:t/>
            </a:r>
            <a:endParaRPr sz="1400">
              <a:latin typeface="Average"/>
              <a:ea typeface="Average"/>
              <a:cs typeface="Average"/>
              <a:sym typeface="Average"/>
            </a:endParaRPr>
          </a:p>
        </p:txBody>
      </p:sp>
      <p:sp>
        <p:nvSpPr>
          <p:cNvPr descr="Translations" id="842" name="Google Shape;842;p63"/>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Simultaneous </a:t>
            </a:r>
            <a:r>
              <a:rPr lang="en" sz="3600">
                <a:latin typeface="Oswald"/>
                <a:ea typeface="Oswald"/>
                <a:cs typeface="Oswald"/>
                <a:sym typeface="Oswald"/>
              </a:rPr>
              <a:t>contrast </a:t>
            </a:r>
            <a:r>
              <a:rPr lang="en" sz="3600">
                <a:solidFill>
                  <a:srgbClr val="B7B7B7"/>
                </a:solidFill>
                <a:latin typeface="Oswald"/>
                <a:ea typeface="Oswald"/>
                <a:cs typeface="Oswald"/>
                <a:sym typeface="Oswald"/>
              </a:rPr>
              <a:t>makes </a:t>
            </a:r>
            <a:r>
              <a:rPr lang="en" sz="3600">
                <a:solidFill>
                  <a:srgbClr val="FF0000"/>
                </a:solidFill>
                <a:latin typeface="Oswald"/>
                <a:ea typeface="Oswald"/>
                <a:cs typeface="Oswald"/>
                <a:sym typeface="Oswald"/>
              </a:rPr>
              <a:t>c</a:t>
            </a:r>
            <a:r>
              <a:rPr lang="en" sz="3600">
                <a:solidFill>
                  <a:srgbClr val="FF9900"/>
                </a:solidFill>
                <a:latin typeface="Oswald"/>
                <a:ea typeface="Oswald"/>
                <a:cs typeface="Oswald"/>
                <a:sym typeface="Oswald"/>
              </a:rPr>
              <a:t>o</a:t>
            </a:r>
            <a:r>
              <a:rPr lang="en" sz="3600">
                <a:solidFill>
                  <a:srgbClr val="FFFF00"/>
                </a:solidFill>
                <a:latin typeface="Oswald"/>
                <a:ea typeface="Oswald"/>
                <a:cs typeface="Oswald"/>
                <a:sym typeface="Oswald"/>
              </a:rPr>
              <a:t>l</a:t>
            </a:r>
            <a:r>
              <a:rPr lang="en" sz="3600">
                <a:solidFill>
                  <a:srgbClr val="00FF00"/>
                </a:solidFill>
                <a:latin typeface="Oswald"/>
                <a:ea typeface="Oswald"/>
                <a:cs typeface="Oswald"/>
                <a:sym typeface="Oswald"/>
              </a:rPr>
              <a:t>o</a:t>
            </a:r>
            <a:r>
              <a:rPr lang="en" sz="3600">
                <a:solidFill>
                  <a:srgbClr val="00FFFF"/>
                </a:solidFill>
                <a:latin typeface="Oswald"/>
                <a:ea typeface="Oswald"/>
                <a:cs typeface="Oswald"/>
                <a:sym typeface="Oswald"/>
              </a:rPr>
              <a:t>u</a:t>
            </a:r>
            <a:r>
              <a:rPr lang="en" sz="3600">
                <a:solidFill>
                  <a:srgbClr val="9900FF"/>
                </a:solidFill>
                <a:latin typeface="Oswald"/>
                <a:ea typeface="Oswald"/>
                <a:cs typeface="Oswald"/>
                <a:sym typeface="Oswald"/>
              </a:rPr>
              <a:t>r</a:t>
            </a:r>
            <a:r>
              <a:rPr lang="en" sz="3600">
                <a:solidFill>
                  <a:srgbClr val="FF00FF"/>
                </a:solidFill>
                <a:latin typeface="Oswald"/>
                <a:ea typeface="Oswald"/>
                <a:cs typeface="Oswald"/>
                <a:sym typeface="Oswald"/>
              </a:rPr>
              <a:t>s </a:t>
            </a:r>
            <a:r>
              <a:rPr lang="en" sz="3600">
                <a:solidFill>
                  <a:srgbClr val="B7B7B7"/>
                </a:solidFill>
                <a:latin typeface="Oswald"/>
                <a:ea typeface="Oswald"/>
                <a:cs typeface="Oswald"/>
                <a:sym typeface="Oswald"/>
              </a:rPr>
              <a:t>shift towards the </a:t>
            </a:r>
            <a:r>
              <a:rPr lang="en" sz="3600">
                <a:solidFill>
                  <a:srgbClr val="FF9900"/>
                </a:solidFill>
                <a:latin typeface="Oswald"/>
                <a:ea typeface="Oswald"/>
                <a:cs typeface="Oswald"/>
                <a:sym typeface="Oswald"/>
              </a:rPr>
              <a:t>comple</a:t>
            </a:r>
            <a:r>
              <a:rPr lang="en" sz="3600">
                <a:solidFill>
                  <a:srgbClr val="0043FF"/>
                </a:solidFill>
                <a:latin typeface="Oswald"/>
                <a:ea typeface="Oswald"/>
                <a:cs typeface="Oswald"/>
                <a:sym typeface="Oswald"/>
              </a:rPr>
              <a:t>ment </a:t>
            </a:r>
            <a:r>
              <a:rPr lang="en" sz="3600">
                <a:solidFill>
                  <a:srgbClr val="B7B7B7"/>
                </a:solidFill>
                <a:latin typeface="Oswald"/>
                <a:ea typeface="Oswald"/>
                <a:cs typeface="Oswald"/>
                <a:sym typeface="Oswald"/>
              </a:rPr>
              <a:t>of the background colour. </a:t>
            </a:r>
            <a:endParaRPr sz="3600">
              <a:solidFill>
                <a:srgbClr val="B7B7B7"/>
              </a:solidFill>
              <a:latin typeface="Oswald"/>
              <a:ea typeface="Oswald"/>
              <a:cs typeface="Oswald"/>
              <a:sym typeface="Oswa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p64"/>
          <p:cNvSpPr/>
          <p:nvPr/>
        </p:nvSpPr>
        <p:spPr>
          <a:xfrm>
            <a:off x="2294035" y="3344690"/>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48" name="Google Shape;848;p64"/>
          <p:cNvSpPr/>
          <p:nvPr/>
        </p:nvSpPr>
        <p:spPr>
          <a:xfrm>
            <a:off x="2036234"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49" name="Google Shape;849;p64"/>
          <p:cNvSpPr/>
          <p:nvPr/>
        </p:nvSpPr>
        <p:spPr>
          <a:xfrm>
            <a:off x="1782661"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0" name="Google Shape;850;p64"/>
          <p:cNvSpPr/>
          <p:nvPr/>
        </p:nvSpPr>
        <p:spPr>
          <a:xfrm>
            <a:off x="2036234"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1" name="Google Shape;851;p64"/>
          <p:cNvSpPr/>
          <p:nvPr/>
        </p:nvSpPr>
        <p:spPr>
          <a:xfrm>
            <a:off x="2036234"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2" name="Google Shape;852;p64"/>
          <p:cNvSpPr/>
          <p:nvPr/>
        </p:nvSpPr>
        <p:spPr>
          <a:xfrm>
            <a:off x="1402303"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3" name="Google Shape;853;p64"/>
          <p:cNvSpPr/>
          <p:nvPr/>
        </p:nvSpPr>
        <p:spPr>
          <a:xfrm>
            <a:off x="1148730"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4" name="Google Shape;854;p64"/>
          <p:cNvSpPr/>
          <p:nvPr/>
        </p:nvSpPr>
        <p:spPr>
          <a:xfrm>
            <a:off x="895158"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5" name="Google Shape;855;p64"/>
          <p:cNvSpPr/>
          <p:nvPr/>
        </p:nvSpPr>
        <p:spPr>
          <a:xfrm>
            <a:off x="1144501"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6" name="Google Shape;856;p64"/>
          <p:cNvSpPr/>
          <p:nvPr/>
        </p:nvSpPr>
        <p:spPr>
          <a:xfrm>
            <a:off x="1144501"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7" name="Google Shape;857;p64"/>
          <p:cNvSpPr/>
          <p:nvPr/>
        </p:nvSpPr>
        <p:spPr>
          <a:xfrm>
            <a:off x="3179424"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8" name="Google Shape;858;p64"/>
          <p:cNvSpPr/>
          <p:nvPr/>
        </p:nvSpPr>
        <p:spPr>
          <a:xfrm>
            <a:off x="2921623"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59" name="Google Shape;859;p64"/>
          <p:cNvSpPr/>
          <p:nvPr/>
        </p:nvSpPr>
        <p:spPr>
          <a:xfrm>
            <a:off x="2668050"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0" name="Google Shape;860;p64"/>
          <p:cNvSpPr/>
          <p:nvPr/>
        </p:nvSpPr>
        <p:spPr>
          <a:xfrm>
            <a:off x="2921623" y="2957287"/>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1" name="Google Shape;861;p64"/>
          <p:cNvSpPr/>
          <p:nvPr/>
        </p:nvSpPr>
        <p:spPr>
          <a:xfrm>
            <a:off x="2921623" y="3721638"/>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2" name="Google Shape;862;p64"/>
          <p:cNvSpPr/>
          <p:nvPr/>
        </p:nvSpPr>
        <p:spPr>
          <a:xfrm>
            <a:off x="4066921" y="3346423"/>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3" name="Google Shape;863;p64"/>
          <p:cNvSpPr/>
          <p:nvPr/>
        </p:nvSpPr>
        <p:spPr>
          <a:xfrm>
            <a:off x="3809119"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4" name="Google Shape;864;p64"/>
          <p:cNvSpPr/>
          <p:nvPr/>
        </p:nvSpPr>
        <p:spPr>
          <a:xfrm>
            <a:off x="3555547"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5" name="Google Shape;865;p64"/>
          <p:cNvSpPr/>
          <p:nvPr/>
        </p:nvSpPr>
        <p:spPr>
          <a:xfrm>
            <a:off x="3809119" y="295902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6" name="Google Shape;866;p64"/>
          <p:cNvSpPr/>
          <p:nvPr/>
        </p:nvSpPr>
        <p:spPr>
          <a:xfrm>
            <a:off x="3809119" y="372337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67" name="Google Shape;867;p64"/>
          <p:cNvSpPr/>
          <p:nvPr/>
        </p:nvSpPr>
        <p:spPr>
          <a:xfrm>
            <a:off x="6685510" y="3383025"/>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68" name="Google Shape;868;p64"/>
          <p:cNvSpPr/>
          <p:nvPr/>
        </p:nvSpPr>
        <p:spPr>
          <a:xfrm>
            <a:off x="6543310"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69" name="Google Shape;869;p64"/>
          <p:cNvSpPr/>
          <p:nvPr/>
        </p:nvSpPr>
        <p:spPr>
          <a:xfrm>
            <a:off x="64034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0" name="Google Shape;870;p64"/>
          <p:cNvSpPr/>
          <p:nvPr/>
        </p:nvSpPr>
        <p:spPr>
          <a:xfrm>
            <a:off x="6543310"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1" name="Google Shape;871;p64"/>
          <p:cNvSpPr/>
          <p:nvPr/>
        </p:nvSpPr>
        <p:spPr>
          <a:xfrm>
            <a:off x="6543310"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2" name="Google Shape;872;p64"/>
          <p:cNvSpPr/>
          <p:nvPr/>
        </p:nvSpPr>
        <p:spPr>
          <a:xfrm>
            <a:off x="61936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3" name="Google Shape;873;p64"/>
          <p:cNvSpPr/>
          <p:nvPr/>
        </p:nvSpPr>
        <p:spPr>
          <a:xfrm>
            <a:off x="6053775"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4" name="Google Shape;874;p64"/>
          <p:cNvSpPr/>
          <p:nvPr/>
        </p:nvSpPr>
        <p:spPr>
          <a:xfrm>
            <a:off x="5913908"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5" name="Google Shape;875;p64"/>
          <p:cNvSpPr/>
          <p:nvPr/>
        </p:nvSpPr>
        <p:spPr>
          <a:xfrm>
            <a:off x="6051443"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6" name="Google Shape;876;p64"/>
          <p:cNvSpPr/>
          <p:nvPr/>
        </p:nvSpPr>
        <p:spPr>
          <a:xfrm>
            <a:off x="6051443"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7" name="Google Shape;877;p64"/>
          <p:cNvSpPr/>
          <p:nvPr/>
        </p:nvSpPr>
        <p:spPr>
          <a:xfrm>
            <a:off x="7173879"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8" name="Google Shape;878;p64"/>
          <p:cNvSpPr/>
          <p:nvPr/>
        </p:nvSpPr>
        <p:spPr>
          <a:xfrm>
            <a:off x="7031679"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79" name="Google Shape;879;p64"/>
          <p:cNvSpPr/>
          <p:nvPr/>
        </p:nvSpPr>
        <p:spPr>
          <a:xfrm>
            <a:off x="6891812"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0" name="Google Shape;880;p64"/>
          <p:cNvSpPr/>
          <p:nvPr/>
        </p:nvSpPr>
        <p:spPr>
          <a:xfrm>
            <a:off x="7031679" y="3169339"/>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1" name="Google Shape;881;p64"/>
          <p:cNvSpPr/>
          <p:nvPr/>
        </p:nvSpPr>
        <p:spPr>
          <a:xfrm>
            <a:off x="7031679" y="3590944"/>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2" name="Google Shape;882;p64"/>
          <p:cNvSpPr/>
          <p:nvPr/>
        </p:nvSpPr>
        <p:spPr>
          <a:xfrm>
            <a:off x="7663410" y="3383981"/>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3" name="Google Shape;883;p64"/>
          <p:cNvSpPr/>
          <p:nvPr/>
        </p:nvSpPr>
        <p:spPr>
          <a:xfrm>
            <a:off x="7521210"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4" name="Google Shape;884;p64"/>
          <p:cNvSpPr/>
          <p:nvPr/>
        </p:nvSpPr>
        <p:spPr>
          <a:xfrm>
            <a:off x="7381343"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5" name="Google Shape;885;p64"/>
          <p:cNvSpPr/>
          <p:nvPr/>
        </p:nvSpPr>
        <p:spPr>
          <a:xfrm>
            <a:off x="7521210" y="3170295"/>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886" name="Google Shape;886;p64"/>
          <p:cNvSpPr/>
          <p:nvPr/>
        </p:nvSpPr>
        <p:spPr>
          <a:xfrm>
            <a:off x="7521210" y="3591900"/>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9"/>
          <p:cNvPicPr preferRelativeResize="0"/>
          <p:nvPr/>
        </p:nvPicPr>
        <p:blipFill>
          <a:blip r:embed="rId3">
            <a:alphaModFix/>
          </a:blip>
          <a:stretch>
            <a:fillRect/>
          </a:stretch>
        </p:blipFill>
        <p:spPr>
          <a:xfrm>
            <a:off x="0" y="0"/>
            <a:ext cx="5225796" cy="6858000"/>
          </a:xfrm>
          <a:prstGeom prst="rect">
            <a:avLst/>
          </a:prstGeom>
          <a:noFill/>
          <a:ln>
            <a:noFill/>
          </a:ln>
        </p:spPr>
      </p:pic>
      <p:sp>
        <p:nvSpPr>
          <p:cNvPr id="140" name="Google Shape;140;p29"/>
          <p:cNvSpPr txBox="1"/>
          <p:nvPr/>
        </p:nvSpPr>
        <p:spPr>
          <a:xfrm>
            <a:off x="5225796" y="0"/>
            <a:ext cx="39183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Libby Lim</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graphite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 name="Shape 890"/>
        <p:cNvGrpSpPr/>
        <p:nvPr/>
      </p:nvGrpSpPr>
      <p:grpSpPr>
        <a:xfrm>
          <a:off x="0" y="0"/>
          <a:ext cx="0" cy="0"/>
          <a:chOff x="0" y="0"/>
          <a:chExt cx="0" cy="0"/>
        </a:xfrm>
      </p:grpSpPr>
      <p:sp>
        <p:nvSpPr>
          <p:cNvPr id="891" name="Google Shape;891;p65"/>
          <p:cNvSpPr/>
          <p:nvPr/>
        </p:nvSpPr>
        <p:spPr>
          <a:xfrm>
            <a:off x="768372"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2" name="Google Shape;892;p65"/>
          <p:cNvSpPr/>
          <p:nvPr/>
        </p:nvSpPr>
        <p:spPr>
          <a:xfrm>
            <a:off x="1021944"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3" name="Google Shape;893;p65"/>
          <p:cNvSpPr/>
          <p:nvPr/>
        </p:nvSpPr>
        <p:spPr>
          <a:xfrm>
            <a:off x="127551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4" name="Google Shape;894;p65"/>
          <p:cNvSpPr/>
          <p:nvPr/>
        </p:nvSpPr>
        <p:spPr>
          <a:xfrm>
            <a:off x="1529089"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5" name="Google Shape;895;p65"/>
          <p:cNvSpPr/>
          <p:nvPr/>
        </p:nvSpPr>
        <p:spPr>
          <a:xfrm>
            <a:off x="1782661"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6" name="Google Shape;896;p65"/>
          <p:cNvSpPr/>
          <p:nvPr/>
        </p:nvSpPr>
        <p:spPr>
          <a:xfrm>
            <a:off x="2036234"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7" name="Google Shape;897;p65"/>
          <p:cNvSpPr/>
          <p:nvPr/>
        </p:nvSpPr>
        <p:spPr>
          <a:xfrm>
            <a:off x="228980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8" name="Google Shape;898;p65"/>
          <p:cNvSpPr/>
          <p:nvPr/>
        </p:nvSpPr>
        <p:spPr>
          <a:xfrm>
            <a:off x="2543379"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899" name="Google Shape;899;p65"/>
          <p:cNvSpPr/>
          <p:nvPr/>
        </p:nvSpPr>
        <p:spPr>
          <a:xfrm>
            <a:off x="2796951"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0" name="Google Shape;900;p65"/>
          <p:cNvSpPr/>
          <p:nvPr/>
        </p:nvSpPr>
        <p:spPr>
          <a:xfrm>
            <a:off x="3046364" y="2580575"/>
            <a:ext cx="1308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1" name="Google Shape;901;p65"/>
          <p:cNvSpPr/>
          <p:nvPr/>
        </p:nvSpPr>
        <p:spPr>
          <a:xfrm>
            <a:off x="330409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2" name="Google Shape;902;p65"/>
          <p:cNvSpPr/>
          <p:nvPr/>
        </p:nvSpPr>
        <p:spPr>
          <a:xfrm>
            <a:off x="3557668"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3" name="Google Shape;903;p65"/>
          <p:cNvSpPr/>
          <p:nvPr/>
        </p:nvSpPr>
        <p:spPr>
          <a:xfrm>
            <a:off x="895158"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4" name="Google Shape;904;p65"/>
          <p:cNvSpPr/>
          <p:nvPr/>
        </p:nvSpPr>
        <p:spPr>
          <a:xfrm>
            <a:off x="3811241"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5" name="Google Shape;905;p65"/>
          <p:cNvSpPr/>
          <p:nvPr/>
        </p:nvSpPr>
        <p:spPr>
          <a:xfrm>
            <a:off x="4064813"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6" name="Google Shape;906;p65"/>
          <p:cNvSpPr/>
          <p:nvPr/>
        </p:nvSpPr>
        <p:spPr>
          <a:xfrm>
            <a:off x="4318386" y="2580575"/>
            <a:ext cx="126900" cy="1707900"/>
          </a:xfrm>
          <a:prstGeom prst="rect">
            <a:avLst/>
          </a:prstGeom>
          <a:solidFill>
            <a:srgbClr val="FF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7" name="Google Shape;907;p65"/>
          <p:cNvSpPr/>
          <p:nvPr/>
        </p:nvSpPr>
        <p:spPr>
          <a:xfrm>
            <a:off x="1148730"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8" name="Google Shape;908;p65"/>
          <p:cNvSpPr/>
          <p:nvPr/>
        </p:nvSpPr>
        <p:spPr>
          <a:xfrm>
            <a:off x="1402303"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09" name="Google Shape;909;p65"/>
          <p:cNvSpPr/>
          <p:nvPr/>
        </p:nvSpPr>
        <p:spPr>
          <a:xfrm>
            <a:off x="1655875"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0" name="Google Shape;910;p65"/>
          <p:cNvSpPr/>
          <p:nvPr/>
        </p:nvSpPr>
        <p:spPr>
          <a:xfrm>
            <a:off x="1909448"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1" name="Google Shape;911;p65"/>
          <p:cNvSpPr/>
          <p:nvPr/>
        </p:nvSpPr>
        <p:spPr>
          <a:xfrm>
            <a:off x="2163020" y="2580575"/>
            <a:ext cx="1308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2" name="Google Shape;912;p65"/>
          <p:cNvSpPr/>
          <p:nvPr/>
        </p:nvSpPr>
        <p:spPr>
          <a:xfrm>
            <a:off x="2416592"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3" name="Google Shape;913;p65"/>
          <p:cNvSpPr/>
          <p:nvPr/>
        </p:nvSpPr>
        <p:spPr>
          <a:xfrm>
            <a:off x="2670165"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4" name="Google Shape;914;p65"/>
          <p:cNvSpPr/>
          <p:nvPr/>
        </p:nvSpPr>
        <p:spPr>
          <a:xfrm>
            <a:off x="2923737"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5" name="Google Shape;915;p65"/>
          <p:cNvSpPr/>
          <p:nvPr/>
        </p:nvSpPr>
        <p:spPr>
          <a:xfrm>
            <a:off x="3177310"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6" name="Google Shape;916;p65"/>
          <p:cNvSpPr/>
          <p:nvPr/>
        </p:nvSpPr>
        <p:spPr>
          <a:xfrm>
            <a:off x="3430882"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7" name="Google Shape;917;p65"/>
          <p:cNvSpPr/>
          <p:nvPr/>
        </p:nvSpPr>
        <p:spPr>
          <a:xfrm>
            <a:off x="3684455"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8" name="Google Shape;918;p65"/>
          <p:cNvSpPr/>
          <p:nvPr/>
        </p:nvSpPr>
        <p:spPr>
          <a:xfrm>
            <a:off x="3938027"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19" name="Google Shape;919;p65"/>
          <p:cNvSpPr/>
          <p:nvPr/>
        </p:nvSpPr>
        <p:spPr>
          <a:xfrm>
            <a:off x="4191599" y="2580575"/>
            <a:ext cx="126900" cy="1707900"/>
          </a:xfrm>
          <a:prstGeom prst="rect">
            <a:avLst/>
          </a:prstGeom>
          <a:solidFill>
            <a:srgbClr val="0000FF"/>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0" name="Google Shape;920;p65"/>
          <p:cNvSpPr/>
          <p:nvPr/>
        </p:nvSpPr>
        <p:spPr>
          <a:xfrm>
            <a:off x="2294035" y="3344690"/>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1" name="Google Shape;921;p65"/>
          <p:cNvSpPr/>
          <p:nvPr/>
        </p:nvSpPr>
        <p:spPr>
          <a:xfrm>
            <a:off x="2036234"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2" name="Google Shape;922;p65"/>
          <p:cNvSpPr/>
          <p:nvPr/>
        </p:nvSpPr>
        <p:spPr>
          <a:xfrm>
            <a:off x="1782661"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3" name="Google Shape;923;p65"/>
          <p:cNvSpPr/>
          <p:nvPr/>
        </p:nvSpPr>
        <p:spPr>
          <a:xfrm>
            <a:off x="2036234"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4" name="Google Shape;924;p65"/>
          <p:cNvSpPr/>
          <p:nvPr/>
        </p:nvSpPr>
        <p:spPr>
          <a:xfrm>
            <a:off x="2036234"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5" name="Google Shape;925;p65"/>
          <p:cNvSpPr/>
          <p:nvPr/>
        </p:nvSpPr>
        <p:spPr>
          <a:xfrm>
            <a:off x="1402303"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6" name="Google Shape;926;p65"/>
          <p:cNvSpPr/>
          <p:nvPr/>
        </p:nvSpPr>
        <p:spPr>
          <a:xfrm>
            <a:off x="1148730"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7" name="Google Shape;927;p65"/>
          <p:cNvSpPr/>
          <p:nvPr/>
        </p:nvSpPr>
        <p:spPr>
          <a:xfrm>
            <a:off x="895158" y="3342957"/>
            <a:ext cx="126900" cy="1833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8" name="Google Shape;928;p65"/>
          <p:cNvSpPr/>
          <p:nvPr/>
        </p:nvSpPr>
        <p:spPr>
          <a:xfrm>
            <a:off x="1144501" y="2957287"/>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29" name="Google Shape;929;p65"/>
          <p:cNvSpPr/>
          <p:nvPr/>
        </p:nvSpPr>
        <p:spPr>
          <a:xfrm>
            <a:off x="1144501" y="3721638"/>
            <a:ext cx="126900" cy="189900"/>
          </a:xfrm>
          <a:prstGeom prst="rect">
            <a:avLst/>
          </a:prstGeom>
          <a:solidFill>
            <a:srgbClr val="FF00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0" name="Google Shape;930;p65"/>
          <p:cNvSpPr/>
          <p:nvPr/>
        </p:nvSpPr>
        <p:spPr>
          <a:xfrm>
            <a:off x="3179424"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1" name="Google Shape;931;p65"/>
          <p:cNvSpPr/>
          <p:nvPr/>
        </p:nvSpPr>
        <p:spPr>
          <a:xfrm>
            <a:off x="2921623"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2" name="Google Shape;932;p65"/>
          <p:cNvSpPr/>
          <p:nvPr/>
        </p:nvSpPr>
        <p:spPr>
          <a:xfrm>
            <a:off x="2668050" y="3342957"/>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3" name="Google Shape;933;p65"/>
          <p:cNvSpPr/>
          <p:nvPr/>
        </p:nvSpPr>
        <p:spPr>
          <a:xfrm>
            <a:off x="2921623" y="2957287"/>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4" name="Google Shape;934;p65"/>
          <p:cNvSpPr/>
          <p:nvPr/>
        </p:nvSpPr>
        <p:spPr>
          <a:xfrm>
            <a:off x="2921623" y="3721638"/>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5" name="Google Shape;935;p65"/>
          <p:cNvSpPr/>
          <p:nvPr/>
        </p:nvSpPr>
        <p:spPr>
          <a:xfrm>
            <a:off x="4066921" y="3346423"/>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6" name="Google Shape;936;p65"/>
          <p:cNvSpPr/>
          <p:nvPr/>
        </p:nvSpPr>
        <p:spPr>
          <a:xfrm>
            <a:off x="3809119"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7" name="Google Shape;937;p65"/>
          <p:cNvSpPr/>
          <p:nvPr/>
        </p:nvSpPr>
        <p:spPr>
          <a:xfrm>
            <a:off x="3555547" y="3344690"/>
            <a:ext cx="126900" cy="1833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8" name="Google Shape;938;p65"/>
          <p:cNvSpPr/>
          <p:nvPr/>
        </p:nvSpPr>
        <p:spPr>
          <a:xfrm>
            <a:off x="3809119" y="295902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id="939" name="Google Shape;939;p65"/>
          <p:cNvSpPr/>
          <p:nvPr/>
        </p:nvSpPr>
        <p:spPr>
          <a:xfrm>
            <a:off x="3809119" y="3723371"/>
            <a:ext cx="126900" cy="189900"/>
          </a:xfrm>
          <a:prstGeom prst="rect">
            <a:avLst/>
          </a:prstGeom>
          <a:solidFill>
            <a:srgbClr val="00FF00"/>
          </a:solidFill>
          <a:ln>
            <a:noFill/>
          </a:ln>
        </p:spPr>
        <p:txBody>
          <a:bodyPr anchorCtr="0" anchor="ctr" bIns="50725" lIns="50725" spcFirstLastPara="1" rIns="50725" wrap="square" tIns="50725">
            <a:noAutofit/>
          </a:bodyPr>
          <a:lstStyle/>
          <a:p>
            <a:pPr indent="0" lvl="0" marL="0" rtl="0" algn="ctr">
              <a:spcBef>
                <a:spcPts val="0"/>
              </a:spcBef>
              <a:spcAft>
                <a:spcPts val="0"/>
              </a:spcAft>
              <a:buNone/>
            </a:pPr>
            <a:r>
              <a:t/>
            </a:r>
            <a:endParaRPr sz="776">
              <a:latin typeface="Average"/>
              <a:ea typeface="Average"/>
              <a:cs typeface="Average"/>
              <a:sym typeface="Average"/>
            </a:endParaRPr>
          </a:p>
        </p:txBody>
      </p:sp>
      <p:sp>
        <p:nvSpPr>
          <p:cNvPr descr="Translations" id="940" name="Google Shape;940;p65"/>
          <p:cNvSpPr txBox="1"/>
          <p:nvPr/>
        </p:nvSpPr>
        <p:spPr>
          <a:xfrm>
            <a:off x="0" y="4800600"/>
            <a:ext cx="9088200" cy="20574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Simultaneous </a:t>
            </a:r>
            <a:r>
              <a:rPr lang="en" sz="3600">
                <a:latin typeface="Oswald"/>
                <a:ea typeface="Oswald"/>
                <a:cs typeface="Oswald"/>
                <a:sym typeface="Oswald"/>
              </a:rPr>
              <a:t>contrast </a:t>
            </a:r>
            <a:r>
              <a:rPr lang="en" sz="3600">
                <a:solidFill>
                  <a:srgbClr val="B7B7B7"/>
                </a:solidFill>
                <a:latin typeface="Oswald"/>
                <a:ea typeface="Oswald"/>
                <a:cs typeface="Oswald"/>
                <a:sym typeface="Oswald"/>
              </a:rPr>
              <a:t>seems to get </a:t>
            </a:r>
            <a:r>
              <a:rPr lang="en" sz="6000">
                <a:solidFill>
                  <a:srgbClr val="B7B7B7"/>
                </a:solidFill>
                <a:latin typeface="Oswald"/>
                <a:ea typeface="Oswald"/>
                <a:cs typeface="Oswald"/>
                <a:sym typeface="Oswald"/>
              </a:rPr>
              <a:t>stronger </a:t>
            </a:r>
            <a:r>
              <a:rPr lang="en" sz="3600">
                <a:solidFill>
                  <a:srgbClr val="B7B7B7"/>
                </a:solidFill>
                <a:latin typeface="Oswald"/>
                <a:ea typeface="Oswald"/>
                <a:cs typeface="Oswald"/>
                <a:sym typeface="Oswald"/>
              </a:rPr>
              <a:t>as the </a:t>
            </a:r>
            <a:r>
              <a:rPr lang="en" sz="3600">
                <a:solidFill>
                  <a:srgbClr val="FF0000"/>
                </a:solidFill>
                <a:latin typeface="Oswald"/>
                <a:ea typeface="Oswald"/>
                <a:cs typeface="Oswald"/>
                <a:sym typeface="Oswald"/>
              </a:rPr>
              <a:t>c</a:t>
            </a:r>
            <a:r>
              <a:rPr lang="en" sz="3600">
                <a:solidFill>
                  <a:srgbClr val="FF9900"/>
                </a:solidFill>
                <a:latin typeface="Oswald"/>
                <a:ea typeface="Oswald"/>
                <a:cs typeface="Oswald"/>
                <a:sym typeface="Oswald"/>
              </a:rPr>
              <a:t>o</a:t>
            </a:r>
            <a:r>
              <a:rPr lang="en" sz="3600">
                <a:solidFill>
                  <a:srgbClr val="FFFF00"/>
                </a:solidFill>
                <a:latin typeface="Oswald"/>
                <a:ea typeface="Oswald"/>
                <a:cs typeface="Oswald"/>
                <a:sym typeface="Oswald"/>
              </a:rPr>
              <a:t>l</a:t>
            </a:r>
            <a:r>
              <a:rPr lang="en" sz="3600">
                <a:solidFill>
                  <a:srgbClr val="00FF00"/>
                </a:solidFill>
                <a:latin typeface="Oswald"/>
                <a:ea typeface="Oswald"/>
                <a:cs typeface="Oswald"/>
                <a:sym typeface="Oswald"/>
              </a:rPr>
              <a:t>o</a:t>
            </a:r>
            <a:r>
              <a:rPr lang="en" sz="3600">
                <a:solidFill>
                  <a:srgbClr val="00FFFF"/>
                </a:solidFill>
                <a:latin typeface="Oswald"/>
                <a:ea typeface="Oswald"/>
                <a:cs typeface="Oswald"/>
                <a:sym typeface="Oswald"/>
              </a:rPr>
              <a:t>u</a:t>
            </a:r>
            <a:r>
              <a:rPr lang="en" sz="3600">
                <a:solidFill>
                  <a:srgbClr val="9900FF"/>
                </a:solidFill>
                <a:latin typeface="Oswald"/>
                <a:ea typeface="Oswald"/>
                <a:cs typeface="Oswald"/>
                <a:sym typeface="Oswald"/>
              </a:rPr>
              <a:t>r</a:t>
            </a:r>
            <a:r>
              <a:rPr lang="en" sz="3600">
                <a:solidFill>
                  <a:srgbClr val="FF00FF"/>
                </a:solidFill>
                <a:latin typeface="Oswald"/>
                <a:ea typeface="Oswald"/>
                <a:cs typeface="Oswald"/>
                <a:sym typeface="Oswald"/>
              </a:rPr>
              <a:t>s </a:t>
            </a:r>
            <a:r>
              <a:rPr lang="en" sz="3600">
                <a:solidFill>
                  <a:srgbClr val="B7B7B7"/>
                </a:solidFill>
                <a:latin typeface="Oswald"/>
                <a:ea typeface="Oswald"/>
                <a:cs typeface="Oswald"/>
                <a:sym typeface="Oswald"/>
              </a:rPr>
              <a:t>get </a:t>
            </a:r>
            <a:r>
              <a:rPr lang="en" sz="1800">
                <a:solidFill>
                  <a:srgbClr val="B7B7B7"/>
                </a:solidFill>
                <a:latin typeface="Oswald"/>
                <a:ea typeface="Oswald"/>
                <a:cs typeface="Oswald"/>
                <a:sym typeface="Oswald"/>
              </a:rPr>
              <a:t>smaller</a:t>
            </a:r>
            <a:r>
              <a:rPr lang="en" sz="3600">
                <a:solidFill>
                  <a:srgbClr val="B7B7B7"/>
                </a:solidFill>
                <a:latin typeface="Oswald"/>
                <a:ea typeface="Oswald"/>
                <a:cs typeface="Oswald"/>
                <a:sym typeface="Oswald"/>
              </a:rPr>
              <a:t>. </a:t>
            </a:r>
            <a:endParaRPr sz="3600">
              <a:solidFill>
                <a:srgbClr val="B7B7B7"/>
              </a:solidFill>
              <a:latin typeface="Oswald"/>
              <a:ea typeface="Oswald"/>
              <a:cs typeface="Oswald"/>
              <a:sym typeface="Oswald"/>
            </a:endParaRPr>
          </a:p>
        </p:txBody>
      </p:sp>
      <p:sp>
        <p:nvSpPr>
          <p:cNvPr id="941" name="Google Shape;941;p65"/>
          <p:cNvSpPr/>
          <p:nvPr/>
        </p:nvSpPr>
        <p:spPr>
          <a:xfrm>
            <a:off x="5843975"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2" name="Google Shape;942;p65"/>
          <p:cNvSpPr/>
          <p:nvPr/>
        </p:nvSpPr>
        <p:spPr>
          <a:xfrm>
            <a:off x="5983842"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3" name="Google Shape;943;p65"/>
          <p:cNvSpPr/>
          <p:nvPr/>
        </p:nvSpPr>
        <p:spPr>
          <a:xfrm>
            <a:off x="6123709"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4" name="Google Shape;944;p65"/>
          <p:cNvSpPr/>
          <p:nvPr/>
        </p:nvSpPr>
        <p:spPr>
          <a:xfrm>
            <a:off x="6263576"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5" name="Google Shape;945;p65"/>
          <p:cNvSpPr/>
          <p:nvPr/>
        </p:nvSpPr>
        <p:spPr>
          <a:xfrm>
            <a:off x="6403443"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6" name="Google Shape;946;p65"/>
          <p:cNvSpPr/>
          <p:nvPr/>
        </p:nvSpPr>
        <p:spPr>
          <a:xfrm>
            <a:off x="6543310"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7" name="Google Shape;947;p65"/>
          <p:cNvSpPr/>
          <p:nvPr/>
        </p:nvSpPr>
        <p:spPr>
          <a:xfrm>
            <a:off x="6683178"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8" name="Google Shape;948;p65"/>
          <p:cNvSpPr/>
          <p:nvPr/>
        </p:nvSpPr>
        <p:spPr>
          <a:xfrm>
            <a:off x="6823045"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49" name="Google Shape;949;p65"/>
          <p:cNvSpPr/>
          <p:nvPr/>
        </p:nvSpPr>
        <p:spPr>
          <a:xfrm>
            <a:off x="6962912"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0" name="Google Shape;950;p65"/>
          <p:cNvSpPr/>
          <p:nvPr/>
        </p:nvSpPr>
        <p:spPr>
          <a:xfrm>
            <a:off x="7100485" y="2961549"/>
            <a:ext cx="720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1" name="Google Shape;951;p65"/>
          <p:cNvSpPr/>
          <p:nvPr/>
        </p:nvSpPr>
        <p:spPr>
          <a:xfrm>
            <a:off x="7242646"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2" name="Google Shape;952;p65"/>
          <p:cNvSpPr/>
          <p:nvPr/>
        </p:nvSpPr>
        <p:spPr>
          <a:xfrm>
            <a:off x="7382513"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3" name="Google Shape;953;p65"/>
          <p:cNvSpPr/>
          <p:nvPr/>
        </p:nvSpPr>
        <p:spPr>
          <a:xfrm>
            <a:off x="5913908"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4" name="Google Shape;954;p65"/>
          <p:cNvSpPr/>
          <p:nvPr/>
        </p:nvSpPr>
        <p:spPr>
          <a:xfrm>
            <a:off x="7522380"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5" name="Google Shape;955;p65"/>
          <p:cNvSpPr/>
          <p:nvPr/>
        </p:nvSpPr>
        <p:spPr>
          <a:xfrm>
            <a:off x="7662247"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6" name="Google Shape;956;p65"/>
          <p:cNvSpPr/>
          <p:nvPr/>
        </p:nvSpPr>
        <p:spPr>
          <a:xfrm>
            <a:off x="7802115" y="2961549"/>
            <a:ext cx="69900" cy="942000"/>
          </a:xfrm>
          <a:prstGeom prst="rect">
            <a:avLst/>
          </a:prstGeom>
          <a:solidFill>
            <a:srgbClr val="FF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7" name="Google Shape;957;p65"/>
          <p:cNvSpPr/>
          <p:nvPr/>
        </p:nvSpPr>
        <p:spPr>
          <a:xfrm>
            <a:off x="6053775"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8" name="Google Shape;958;p65"/>
          <p:cNvSpPr/>
          <p:nvPr/>
        </p:nvSpPr>
        <p:spPr>
          <a:xfrm>
            <a:off x="6193643"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59" name="Google Shape;959;p65"/>
          <p:cNvSpPr/>
          <p:nvPr/>
        </p:nvSpPr>
        <p:spPr>
          <a:xfrm>
            <a:off x="6333510"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0" name="Google Shape;960;p65"/>
          <p:cNvSpPr/>
          <p:nvPr/>
        </p:nvSpPr>
        <p:spPr>
          <a:xfrm>
            <a:off x="6473377"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1" name="Google Shape;961;p65"/>
          <p:cNvSpPr/>
          <p:nvPr/>
        </p:nvSpPr>
        <p:spPr>
          <a:xfrm>
            <a:off x="6613244" y="2961549"/>
            <a:ext cx="720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2" name="Google Shape;962;p65"/>
          <p:cNvSpPr/>
          <p:nvPr/>
        </p:nvSpPr>
        <p:spPr>
          <a:xfrm>
            <a:off x="6753111"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3" name="Google Shape;963;p65"/>
          <p:cNvSpPr/>
          <p:nvPr/>
        </p:nvSpPr>
        <p:spPr>
          <a:xfrm>
            <a:off x="6892978"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4" name="Google Shape;964;p65"/>
          <p:cNvSpPr/>
          <p:nvPr/>
        </p:nvSpPr>
        <p:spPr>
          <a:xfrm>
            <a:off x="7032845"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5" name="Google Shape;965;p65"/>
          <p:cNvSpPr/>
          <p:nvPr/>
        </p:nvSpPr>
        <p:spPr>
          <a:xfrm>
            <a:off x="7172713"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6" name="Google Shape;966;p65"/>
          <p:cNvSpPr/>
          <p:nvPr/>
        </p:nvSpPr>
        <p:spPr>
          <a:xfrm>
            <a:off x="7312580"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7" name="Google Shape;967;p65"/>
          <p:cNvSpPr/>
          <p:nvPr/>
        </p:nvSpPr>
        <p:spPr>
          <a:xfrm>
            <a:off x="7452447"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8" name="Google Shape;968;p65"/>
          <p:cNvSpPr/>
          <p:nvPr/>
        </p:nvSpPr>
        <p:spPr>
          <a:xfrm>
            <a:off x="7592314"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69" name="Google Shape;969;p65"/>
          <p:cNvSpPr/>
          <p:nvPr/>
        </p:nvSpPr>
        <p:spPr>
          <a:xfrm>
            <a:off x="7732181" y="2961549"/>
            <a:ext cx="69900" cy="942000"/>
          </a:xfrm>
          <a:prstGeom prst="rect">
            <a:avLst/>
          </a:prstGeom>
          <a:solidFill>
            <a:srgbClr val="0000FF"/>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0" name="Google Shape;970;p65"/>
          <p:cNvSpPr/>
          <p:nvPr/>
        </p:nvSpPr>
        <p:spPr>
          <a:xfrm>
            <a:off x="6685510" y="3383025"/>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1" name="Google Shape;971;p65"/>
          <p:cNvSpPr/>
          <p:nvPr/>
        </p:nvSpPr>
        <p:spPr>
          <a:xfrm>
            <a:off x="6543310"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2" name="Google Shape;972;p65"/>
          <p:cNvSpPr/>
          <p:nvPr/>
        </p:nvSpPr>
        <p:spPr>
          <a:xfrm>
            <a:off x="64034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3" name="Google Shape;973;p65"/>
          <p:cNvSpPr/>
          <p:nvPr/>
        </p:nvSpPr>
        <p:spPr>
          <a:xfrm>
            <a:off x="6543310"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4" name="Google Shape;974;p65"/>
          <p:cNvSpPr/>
          <p:nvPr/>
        </p:nvSpPr>
        <p:spPr>
          <a:xfrm>
            <a:off x="6543310"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5" name="Google Shape;975;p65"/>
          <p:cNvSpPr/>
          <p:nvPr/>
        </p:nvSpPr>
        <p:spPr>
          <a:xfrm>
            <a:off x="6193643"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6" name="Google Shape;976;p65"/>
          <p:cNvSpPr/>
          <p:nvPr/>
        </p:nvSpPr>
        <p:spPr>
          <a:xfrm>
            <a:off x="6053775"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7" name="Google Shape;977;p65"/>
          <p:cNvSpPr/>
          <p:nvPr/>
        </p:nvSpPr>
        <p:spPr>
          <a:xfrm>
            <a:off x="5913908" y="3382069"/>
            <a:ext cx="69900" cy="1011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8" name="Google Shape;978;p65"/>
          <p:cNvSpPr/>
          <p:nvPr/>
        </p:nvSpPr>
        <p:spPr>
          <a:xfrm>
            <a:off x="6051443" y="3169339"/>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79" name="Google Shape;979;p65"/>
          <p:cNvSpPr/>
          <p:nvPr/>
        </p:nvSpPr>
        <p:spPr>
          <a:xfrm>
            <a:off x="6051443" y="3590944"/>
            <a:ext cx="69900" cy="104700"/>
          </a:xfrm>
          <a:prstGeom prst="rect">
            <a:avLst/>
          </a:prstGeom>
          <a:solidFill>
            <a:srgbClr val="FF00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0" name="Google Shape;980;p65"/>
          <p:cNvSpPr/>
          <p:nvPr/>
        </p:nvSpPr>
        <p:spPr>
          <a:xfrm>
            <a:off x="7173879"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1" name="Google Shape;981;p65"/>
          <p:cNvSpPr/>
          <p:nvPr/>
        </p:nvSpPr>
        <p:spPr>
          <a:xfrm>
            <a:off x="7031679"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2" name="Google Shape;982;p65"/>
          <p:cNvSpPr/>
          <p:nvPr/>
        </p:nvSpPr>
        <p:spPr>
          <a:xfrm>
            <a:off x="6891812" y="3382069"/>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3" name="Google Shape;983;p65"/>
          <p:cNvSpPr/>
          <p:nvPr/>
        </p:nvSpPr>
        <p:spPr>
          <a:xfrm>
            <a:off x="7031679" y="3169339"/>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4" name="Google Shape;984;p65"/>
          <p:cNvSpPr/>
          <p:nvPr/>
        </p:nvSpPr>
        <p:spPr>
          <a:xfrm>
            <a:off x="7031679" y="3590944"/>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5" name="Google Shape;985;p65"/>
          <p:cNvSpPr/>
          <p:nvPr/>
        </p:nvSpPr>
        <p:spPr>
          <a:xfrm>
            <a:off x="7663410" y="3383981"/>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6" name="Google Shape;986;p65"/>
          <p:cNvSpPr/>
          <p:nvPr/>
        </p:nvSpPr>
        <p:spPr>
          <a:xfrm>
            <a:off x="7521210"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7" name="Google Shape;987;p65"/>
          <p:cNvSpPr/>
          <p:nvPr/>
        </p:nvSpPr>
        <p:spPr>
          <a:xfrm>
            <a:off x="7381343" y="3383025"/>
            <a:ext cx="69900" cy="1011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8" name="Google Shape;988;p65"/>
          <p:cNvSpPr/>
          <p:nvPr/>
        </p:nvSpPr>
        <p:spPr>
          <a:xfrm>
            <a:off x="7521210" y="3170295"/>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
        <p:nvSpPr>
          <p:cNvPr id="989" name="Google Shape;989;p65"/>
          <p:cNvSpPr/>
          <p:nvPr/>
        </p:nvSpPr>
        <p:spPr>
          <a:xfrm>
            <a:off x="7521210" y="3591900"/>
            <a:ext cx="69900" cy="104700"/>
          </a:xfrm>
          <a:prstGeom prst="rect">
            <a:avLst/>
          </a:prstGeom>
          <a:solidFill>
            <a:srgbClr val="00FF00"/>
          </a:solidFill>
          <a:ln>
            <a:noFill/>
          </a:ln>
        </p:spPr>
        <p:txBody>
          <a:bodyPr anchorCtr="0" anchor="ctr" bIns="27975" lIns="27975" spcFirstLastPara="1" rIns="27975" wrap="square" tIns="27975">
            <a:noAutofit/>
          </a:bodyPr>
          <a:lstStyle/>
          <a:p>
            <a:pPr indent="0" lvl="0" marL="0" rtl="0" algn="ctr">
              <a:spcBef>
                <a:spcPts val="0"/>
              </a:spcBef>
              <a:spcAft>
                <a:spcPts val="0"/>
              </a:spcAft>
              <a:buNone/>
            </a:pPr>
            <a:r>
              <a:t/>
            </a:r>
            <a:endParaRPr sz="428">
              <a:latin typeface="Average"/>
              <a:ea typeface="Average"/>
              <a:cs typeface="Average"/>
              <a:sym typeface="Averag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3" name="Shape 993"/>
        <p:cNvGrpSpPr/>
        <p:nvPr/>
      </p:nvGrpSpPr>
      <p:grpSpPr>
        <a:xfrm>
          <a:off x="0" y="0"/>
          <a:ext cx="0" cy="0"/>
          <a:chOff x="0" y="0"/>
          <a:chExt cx="0" cy="0"/>
        </a:xfrm>
      </p:grpSpPr>
      <p:sp>
        <p:nvSpPr>
          <p:cNvPr descr="Translations" id="994" name="Google Shape;994;p66"/>
          <p:cNvSpPr txBox="1"/>
          <p:nvPr/>
        </p:nvSpPr>
        <p:spPr>
          <a:xfrm>
            <a:off x="0" y="0"/>
            <a:ext cx="365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300">
                <a:solidFill>
                  <a:srgbClr val="FFFFFF"/>
                </a:solidFill>
                <a:latin typeface="Oswald"/>
                <a:ea typeface="Oswald"/>
                <a:cs typeface="Oswald"/>
                <a:sym typeface="Oswald"/>
              </a:rPr>
              <a:t>Simultaneous contrast means you need to test your colour against your background. </a:t>
            </a:r>
            <a:endParaRPr sz="4300">
              <a:solidFill>
                <a:srgbClr val="FFFFFF"/>
              </a:solidFill>
              <a:latin typeface="Oswald"/>
              <a:ea typeface="Oswald"/>
              <a:cs typeface="Oswald"/>
              <a:sym typeface="Oswald"/>
            </a:endParaRPr>
          </a:p>
          <a:p>
            <a:pPr indent="0" lvl="0" marL="0" rtl="0" algn="l">
              <a:spcBef>
                <a:spcPts val="0"/>
              </a:spcBef>
              <a:spcAft>
                <a:spcPts val="0"/>
              </a:spcAft>
              <a:buNone/>
            </a:pPr>
            <a:r>
              <a:t/>
            </a:r>
            <a:endParaRPr sz="3100">
              <a:solidFill>
                <a:srgbClr val="CCCCCC"/>
              </a:solidFill>
              <a:latin typeface="Average"/>
              <a:ea typeface="Average"/>
              <a:cs typeface="Average"/>
              <a:sym typeface="Average"/>
            </a:endParaRPr>
          </a:p>
          <a:p>
            <a:pPr indent="0" lvl="0" marL="0" rtl="0" algn="l">
              <a:spcBef>
                <a:spcPts val="0"/>
              </a:spcBef>
              <a:spcAft>
                <a:spcPts val="0"/>
              </a:spcAft>
              <a:buNone/>
            </a:pPr>
            <a:r>
              <a:t/>
            </a:r>
            <a:endParaRPr sz="3100">
              <a:solidFill>
                <a:srgbClr val="CCCCCC"/>
              </a:solidFill>
              <a:latin typeface="Average"/>
              <a:ea typeface="Average"/>
              <a:cs typeface="Average"/>
              <a:sym typeface="Average"/>
            </a:endParaRPr>
          </a:p>
          <a:p>
            <a:pPr indent="0" lvl="0" marL="0" rtl="0" algn="ctr">
              <a:spcBef>
                <a:spcPts val="0"/>
              </a:spcBef>
              <a:spcAft>
                <a:spcPts val="0"/>
              </a:spcAft>
              <a:buNone/>
            </a:pPr>
            <a:r>
              <a:rPr lang="en" sz="3100">
                <a:solidFill>
                  <a:srgbClr val="CCCCCC"/>
                </a:solidFill>
                <a:latin typeface="Average"/>
                <a:ea typeface="Average"/>
                <a:cs typeface="Average"/>
                <a:sym typeface="Average"/>
              </a:rPr>
              <a:t>If you paint your </a:t>
            </a:r>
            <a:r>
              <a:rPr b="1" lang="en" sz="3100">
                <a:solidFill>
                  <a:srgbClr val="00FF00"/>
                </a:solidFill>
                <a:latin typeface="Average"/>
                <a:ea typeface="Average"/>
                <a:cs typeface="Average"/>
                <a:sym typeface="Average"/>
              </a:rPr>
              <a:t>background first</a:t>
            </a:r>
            <a:r>
              <a:rPr lang="en" sz="3100">
                <a:solidFill>
                  <a:srgbClr val="CCCCCC"/>
                </a:solidFill>
                <a:latin typeface="Average"/>
                <a:ea typeface="Average"/>
                <a:cs typeface="Average"/>
                <a:sym typeface="Average"/>
              </a:rPr>
              <a:t>, this is simplified.</a:t>
            </a:r>
            <a:endParaRPr sz="3100">
              <a:solidFill>
                <a:srgbClr val="CCCCCC"/>
              </a:solidFill>
              <a:latin typeface="Average"/>
              <a:ea typeface="Average"/>
              <a:cs typeface="Average"/>
              <a:sym typeface="Average"/>
            </a:endParaRPr>
          </a:p>
        </p:txBody>
      </p:sp>
      <p:sp>
        <p:nvSpPr>
          <p:cNvPr descr="Translations" id="995" name="Google Shape;995;p66"/>
          <p:cNvSpPr txBox="1"/>
          <p:nvPr/>
        </p:nvSpPr>
        <p:spPr>
          <a:xfrm>
            <a:off x="3657600" y="0"/>
            <a:ext cx="54864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a:solidFill>
                  <a:srgbClr val="AAAAAA"/>
                </a:solidFill>
                <a:latin typeface="Average"/>
                <a:ea typeface="Average"/>
                <a:cs typeface="Average"/>
                <a:sym typeface="Average"/>
              </a:rPr>
              <a:t>በመጀመሪያ ዳራዎን ከቀቡ, በአንድ ጊዜ የንፅፅር ተፅእኖን መቀነስ ይችላሉ.</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إذا قمت برسم الخلفية أولاً، يمكنك تقليل تأثير التباين المتزامن.</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pintes el fons primer, pots reduir l'impacte del contrast simultani.</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如果先画背景，可以减少同时对比带来的冲击。</a:t>
            </a:r>
            <a:endParaRPr>
              <a:solidFill>
                <a:srgbClr val="AAAAAA"/>
              </a:solidFill>
              <a:latin typeface="Average"/>
              <a:ea typeface="Average"/>
              <a:cs typeface="Average"/>
              <a:sym typeface="Average"/>
            </a:endParaRPr>
          </a:p>
          <a:p>
            <a:pPr indent="0" lvl="0" marL="0" rtl="1" algn="r">
              <a:spcBef>
                <a:spcPts val="0"/>
              </a:spcBef>
              <a:spcAft>
                <a:spcPts val="0"/>
              </a:spcAft>
              <a:buNone/>
            </a:pPr>
            <a:r>
              <a:rPr lang="en">
                <a:solidFill>
                  <a:srgbClr val="AAAAAA"/>
                </a:solidFill>
                <a:latin typeface="Average"/>
                <a:ea typeface="Average"/>
                <a:cs typeface="Average"/>
                <a:sym typeface="Average"/>
              </a:rPr>
              <a:t>اگر ابتدا پس‌زمینه خود را رنگ کنید، می‌توانید تأثیر کنتراست همزمان را کاهش دهید.</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यदि आप पहले अपनी पृष्ठभूमि को रंग देते हैं, तो आप एक साथ होने वाले कंट्रास्ट के प्रभाव को कम कर सकते 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最初に背景をペイントすると、同時コントラストの影響を軽減できます。</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먼저 배경을 칠하면 동시 대비의 영향을 줄일 수 있습니다.</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Heke hûn pêşî paşxaneya xwe boyax bikin, hûn dikarin bandora kontrastê ya hevdem kêm bikin.</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Se você pintar o fundo primeiro, poderá reduzir o impacto do contraste simultâneo.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ਜੇਕਰ ਤੁਸੀਂ ਪਹਿਲਾਂ ਆਪਣੀ ਪਿੱਠਭੂਮੀ ਨੂੰ ਪੇਂਟ ਕਰਦੇ ਹੋ, ਤਾਂ ਤੁਸੀਂ ਇੱਕੋ ਸਮੇਂ ਦੇ ਕੰਟ੍ਰਾਸਟ ਦੇ ਪ੍ਰਭਾਵ ਨੂੰ ਘਟਾ ਸਕਦੇ ਹੋ।</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Если вы сначала нарисуете фон, вы сможете уменьшить влияние одновременного контраста.</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Haddii aad rinji marka hore asalkaaga, waxaad yarayn kartaa saamaynta isbarbardhigga isku mar.</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Si pintas primero el fondo, puedes reducir el impacto del contraste simultáneo.</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Ikiwa unapaka rangi ya asili yako kwanza, unaweza kupunguza athari za utofautishaji wa wakati mmoja.</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Kung ipininta mo muna ang iyong background, maaari mong bawasan ang epekto ng sabay-sabay na contrast.</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Önce arka planınızı boyarsanız, eş zamanlı kontrastın etkisini azaltabilirsiniz.</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Якщо спочатку намалювати фон, можна зменшити вплив одночасного контрасту.</a:t>
            </a:r>
            <a:endParaRPr>
              <a:solidFill>
                <a:srgbClr val="AAAAAA"/>
              </a:solidFill>
              <a:latin typeface="Average"/>
              <a:ea typeface="Average"/>
              <a:cs typeface="Average"/>
              <a:sym typeface="Average"/>
            </a:endParaRPr>
          </a:p>
          <a:p>
            <a:pPr indent="0" lvl="0" marL="0" rtl="0" algn="l">
              <a:spcBef>
                <a:spcPts val="0"/>
              </a:spcBef>
              <a:spcAft>
                <a:spcPts val="0"/>
              </a:spcAft>
              <a:buNone/>
            </a:pPr>
            <a:r>
              <a:rPr lang="en">
                <a:solidFill>
                  <a:srgbClr val="AAAAAA"/>
                </a:solidFill>
                <a:latin typeface="Average"/>
                <a:ea typeface="Average"/>
                <a:cs typeface="Average"/>
                <a:sym typeface="Average"/>
              </a:rPr>
              <a:t>Nếu bạn tô màu nền trước, bạn có thể giảm tác động của độ tương phản đồng thời.</a:t>
            </a:r>
            <a:endParaRPr sz="1700">
              <a:solidFill>
                <a:schemeClr val="accent3"/>
              </a:solidFill>
              <a:latin typeface="Average"/>
              <a:ea typeface="Average"/>
              <a:cs typeface="Average"/>
              <a:sym typeface="Averag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9" name="Shape 999"/>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3" name="Shape 1003"/>
        <p:cNvGrpSpPr/>
        <p:nvPr/>
      </p:nvGrpSpPr>
      <p:grpSpPr>
        <a:xfrm>
          <a:off x="0" y="0"/>
          <a:ext cx="0" cy="0"/>
          <a:chOff x="0" y="0"/>
          <a:chExt cx="0" cy="0"/>
        </a:xfrm>
      </p:grpSpPr>
      <p:sp>
        <p:nvSpPr>
          <p:cNvPr descr="Title" id="1004" name="Google Shape;1004;p68"/>
          <p:cNvSpPr txBox="1"/>
          <p:nvPr/>
        </p:nvSpPr>
        <p:spPr>
          <a:xfrm>
            <a:off x="0" y="0"/>
            <a:ext cx="38757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4800">
                <a:solidFill>
                  <a:srgbClr val="FFFFFF"/>
                </a:solidFill>
                <a:latin typeface="Oswald"/>
                <a:ea typeface="Oswald"/>
                <a:cs typeface="Oswald"/>
                <a:sym typeface="Oswald"/>
              </a:rPr>
              <a:t>Today you should be painting from </a:t>
            </a:r>
            <a:r>
              <a:rPr lang="en" sz="4800">
                <a:solidFill>
                  <a:srgbClr val="00FF00"/>
                </a:solidFill>
                <a:latin typeface="Oswald"/>
                <a:ea typeface="Oswald"/>
                <a:cs typeface="Oswald"/>
                <a:sym typeface="Oswald"/>
              </a:rPr>
              <a:t>observation</a:t>
            </a:r>
            <a:endParaRPr sz="4800">
              <a:solidFill>
                <a:srgbClr val="00FF00"/>
              </a:solidFill>
              <a:latin typeface="Oswald"/>
              <a:ea typeface="Oswald"/>
              <a:cs typeface="Oswald"/>
              <a:sym typeface="Oswald"/>
            </a:endParaRPr>
          </a:p>
          <a:p>
            <a:pPr indent="0" lvl="0" marL="0" rtl="0" algn="ctr">
              <a:spcBef>
                <a:spcPts val="0"/>
              </a:spcBef>
              <a:spcAft>
                <a:spcPts val="0"/>
              </a:spcAft>
              <a:buNone/>
            </a:pPr>
            <a:r>
              <a:t/>
            </a:r>
            <a:endParaRPr sz="2900">
              <a:solidFill>
                <a:srgbClr val="B7B7B7"/>
              </a:solidFill>
              <a:latin typeface="Average"/>
              <a:ea typeface="Average"/>
              <a:cs typeface="Average"/>
              <a:sym typeface="Average"/>
            </a:endParaRPr>
          </a:p>
          <a:p>
            <a:pPr indent="0" lvl="0" marL="0" rtl="0" algn="ctr">
              <a:spcBef>
                <a:spcPts val="0"/>
              </a:spcBef>
              <a:spcAft>
                <a:spcPts val="0"/>
              </a:spcAft>
              <a:buNone/>
            </a:pPr>
            <a:r>
              <a:rPr lang="en" sz="2900">
                <a:solidFill>
                  <a:srgbClr val="B7B7B7"/>
                </a:solidFill>
                <a:latin typeface="Average"/>
                <a:ea typeface="Average"/>
                <a:cs typeface="Average"/>
                <a:sym typeface="Average"/>
              </a:rPr>
              <a:t>It can be from the worksheets, or a picture of your own!</a:t>
            </a:r>
            <a:endParaRPr sz="1200">
              <a:solidFill>
                <a:srgbClr val="AAAAAA"/>
              </a:solidFill>
              <a:latin typeface="Average"/>
              <a:ea typeface="Average"/>
              <a:cs typeface="Average"/>
              <a:sym typeface="Average"/>
            </a:endParaRPr>
          </a:p>
        </p:txBody>
      </p:sp>
      <p:sp>
        <p:nvSpPr>
          <p:cNvPr descr="Translations" id="1005" name="Google Shape;1005;p68"/>
          <p:cNvSpPr txBox="1"/>
          <p:nvPr/>
        </p:nvSpPr>
        <p:spPr>
          <a:xfrm>
            <a:off x="3875700" y="0"/>
            <a:ext cx="52683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عليك أن ترسم من خلال الملاحظة. يمكن أن يكون ذلك من أوراق العمل، أو من صورة من تصويرك الخاص!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今天你应该通过观​​察来绘画。可以参考练习题，也可以画一幅你自己的作品！</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باید از روی مشاهده نقاشی کنید. این می‌تواند از روی برگه‌های تمرین یا یک عکس از خودتان باشد!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sollten Sie nach Beobachtung malen. Das kann von den Arbeitsblättern oder einem eigenen Bild sein!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अपने अवलोकन से पेंटिंग बनानी चाहिए। यह वर्कशीट से हो सकती है, या आपकी अपनी कोई तस्वीर से!</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관찰을 바탕으로 그림을 그려보세요. 워크시트를 참고해도 좋고, 직접 그린 그림을 사용해도 좋아요!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divê tu ji çavdêriyê wêne çêbikî. Ew dikare ji pelên xebatê be, an jî wêneyekî te be!</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би требало да сликате на основу запажања. То може бити из радних листова или нека ваша сопствена слика!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deberías pintar a partir de la observación. Puedes hacerlo con las hojas de trabajo o con un dibujo tuyo.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dapat kang magpinta mula sa pagmamasid.   Maaari itong mula sa mga worksheet, o isang larawan ng iyong sarili!</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ви маєте малювати за спостереженнями. Це можуть бути зображення з робочих аркушів або власний малюнок!</a:t>
            </a:r>
            <a:endParaRPr sz="2200">
              <a:solidFill>
                <a:srgbClr val="CACACA"/>
              </a:solidFill>
              <a:latin typeface="Average"/>
              <a:ea typeface="Average"/>
              <a:cs typeface="Average"/>
              <a:sym typeface="Averag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9" name="Shape 1009"/>
        <p:cNvGrpSpPr/>
        <p:nvPr/>
      </p:nvGrpSpPr>
      <p:grpSpPr>
        <a:xfrm>
          <a:off x="0" y="0"/>
          <a:ext cx="0" cy="0"/>
          <a:chOff x="0" y="0"/>
          <a:chExt cx="0" cy="0"/>
        </a:xfrm>
      </p:grpSpPr>
      <p:sp>
        <p:nvSpPr>
          <p:cNvPr descr="Translations" id="1010" name="Google Shape;1010;p69"/>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قم ببناء قدرتك على ملاحظة الضوء والظلام في الأكريليك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培养你观察丙烯颜料中光影的能力。</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توانایی خود را در مشاهده نور و تاریکی در اکریلیک تقویت کنید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Entwickeln Sie Ihre Fähigkeit, Licht und Schatten in Acryl zu beobachten.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ऐक्रेलिक में प्रकाश और अंधेरे को देखने की अपनी क्षमता का विकास करें</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아크릴을 통해 빛과 어둠을 관찰하는 능력을 키우세요</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Şîyana xwe ya dîtina ronahî û tariyê bi akrîlîkê pêşve bibin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Развијте своју способност посматрања светлости и таме у акрилу</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Desarrolla tu capacidad para observar la luz y la oscuridad en el acrílico.</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Buuin ang iyong kakayahang obserbahan ang liwanag at madilim sa acrylic</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Розвивайте свою здатність спостерігати світло і темряву в акрилі</a:t>
            </a:r>
            <a:endParaRPr sz="1750">
              <a:solidFill>
                <a:srgbClr val="AAAAAA"/>
              </a:solidFill>
              <a:latin typeface="Average"/>
              <a:ea typeface="Average"/>
              <a:cs typeface="Average"/>
              <a:sym typeface="Average"/>
            </a:endParaRPr>
          </a:p>
        </p:txBody>
      </p:sp>
      <p:pic>
        <p:nvPicPr>
          <p:cNvPr id="1011" name="Google Shape;1011;p69"/>
          <p:cNvPicPr preferRelativeResize="0"/>
          <p:nvPr/>
        </p:nvPicPr>
        <p:blipFill>
          <a:blip r:embed="rId3">
            <a:alphaModFix/>
          </a:blip>
          <a:stretch>
            <a:fillRect/>
          </a:stretch>
        </p:blipFill>
        <p:spPr>
          <a:xfrm>
            <a:off x="4581550" y="910287"/>
            <a:ext cx="4562451" cy="5947725"/>
          </a:xfrm>
          <a:prstGeom prst="rect">
            <a:avLst/>
          </a:prstGeom>
          <a:noFill/>
          <a:ln>
            <a:noFill/>
          </a:ln>
        </p:spPr>
      </p:pic>
      <p:sp>
        <p:nvSpPr>
          <p:cNvPr id="1012" name="Google Shape;1012;p69"/>
          <p:cNvSpPr txBox="1"/>
          <p:nvPr/>
        </p:nvSpPr>
        <p:spPr>
          <a:xfrm>
            <a:off x="0" y="0"/>
            <a:ext cx="91440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Build your ability to observe </a:t>
            </a:r>
            <a:r>
              <a:rPr lang="en" sz="3600">
                <a:solidFill>
                  <a:srgbClr val="00FF00"/>
                </a:solidFill>
                <a:latin typeface="Oswald"/>
                <a:ea typeface="Oswald"/>
                <a:cs typeface="Oswald"/>
                <a:sym typeface="Oswald"/>
              </a:rPr>
              <a:t>light </a:t>
            </a:r>
            <a:r>
              <a:rPr lang="en" sz="3600">
                <a:solidFill>
                  <a:srgbClr val="FFFFFF"/>
                </a:solidFill>
                <a:latin typeface="Oswald"/>
                <a:ea typeface="Oswald"/>
                <a:cs typeface="Oswald"/>
                <a:sym typeface="Oswald"/>
              </a:rPr>
              <a:t>and </a:t>
            </a:r>
            <a:r>
              <a:rPr lang="en" sz="3600">
                <a:solidFill>
                  <a:srgbClr val="00FF00"/>
                </a:solidFill>
                <a:latin typeface="Oswald"/>
                <a:ea typeface="Oswald"/>
                <a:cs typeface="Oswald"/>
                <a:sym typeface="Oswald"/>
              </a:rPr>
              <a:t>dark </a:t>
            </a:r>
            <a:r>
              <a:rPr lang="en" sz="3600">
                <a:solidFill>
                  <a:srgbClr val="FFFFFF"/>
                </a:solidFill>
                <a:latin typeface="Oswald"/>
                <a:ea typeface="Oswald"/>
                <a:cs typeface="Oswald"/>
                <a:sym typeface="Oswald"/>
              </a:rPr>
              <a:t>in acrylic</a:t>
            </a:r>
            <a:endParaRPr sz="3600">
              <a:solidFill>
                <a:srgbClr val="FFFFFF"/>
              </a:solidFill>
              <a:latin typeface="Oswald"/>
              <a:ea typeface="Oswald"/>
              <a:cs typeface="Oswald"/>
              <a:sym typeface="Oswa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descr="Translations" id="1017" name="Google Shape;1017;p70"/>
          <p:cNvSpPr txBox="1"/>
          <p:nvPr/>
        </p:nvSpPr>
        <p:spPr>
          <a:xfrm>
            <a:off x="0" y="910238"/>
            <a:ext cx="4562400" cy="59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What do </a:t>
            </a:r>
            <a:r>
              <a:rPr b="1" lang="en" sz="1500">
                <a:solidFill>
                  <a:srgbClr val="FFFFFF"/>
                </a:solidFill>
                <a:latin typeface="Average"/>
                <a:ea typeface="Average"/>
                <a:cs typeface="Average"/>
                <a:sym typeface="Average"/>
              </a:rPr>
              <a:t>you </a:t>
            </a:r>
            <a:r>
              <a:rPr lang="en" sz="1500">
                <a:solidFill>
                  <a:srgbClr val="AAAAAA"/>
                </a:solidFill>
                <a:latin typeface="Average"/>
                <a:ea typeface="Average"/>
                <a:cs typeface="Average"/>
                <a:sym typeface="Average"/>
              </a:rPr>
              <a:t>think has gorgeous colour?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Snakes - glimmer</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Eyes  - span of human colours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Bioluminescence - </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The shininess on the neck of </a:t>
            </a:r>
            <a:r>
              <a:rPr lang="en" sz="1500">
                <a:solidFill>
                  <a:srgbClr val="FFFFFF"/>
                </a:solidFill>
                <a:latin typeface="Average"/>
                <a:ea typeface="Average"/>
                <a:cs typeface="Average"/>
                <a:sym typeface="Average"/>
              </a:rPr>
              <a:t>pigeons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Jellyfish</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Galazies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Tears of sadness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Birds - (cocktoos)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Pheasants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Northern lights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Peacocks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Giraffes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Jupiter’s </a:t>
            </a:r>
            <a:r>
              <a:rPr lang="en" sz="1500">
                <a:solidFill>
                  <a:srgbClr val="FFFFFF"/>
                </a:solidFill>
                <a:latin typeface="Average"/>
                <a:ea typeface="Average"/>
                <a:cs typeface="Average"/>
                <a:sym typeface="Average"/>
              </a:rPr>
              <a:t>aurora</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Iridescent lame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Light through coloured glass/broken glass</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Flamingoes </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Fruit - Kiwi</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Summer sunset/sunrise</a:t>
            </a:r>
            <a:endParaRPr sz="1500">
              <a:solidFill>
                <a:srgbClr val="FFFFFF"/>
              </a:solidFill>
              <a:latin typeface="Average"/>
              <a:ea typeface="Average"/>
              <a:cs typeface="Average"/>
              <a:sym typeface="Average"/>
            </a:endParaRPr>
          </a:p>
          <a:p>
            <a:pPr indent="0" lvl="0" marL="0" rtl="0" algn="l">
              <a:spcBef>
                <a:spcPts val="0"/>
              </a:spcBef>
              <a:spcAft>
                <a:spcPts val="0"/>
              </a:spcAft>
              <a:buNone/>
            </a:pPr>
            <a:r>
              <a:rPr lang="en" sz="1500">
                <a:solidFill>
                  <a:srgbClr val="FFFFFF"/>
                </a:solidFill>
                <a:latin typeface="Average"/>
                <a:ea typeface="Average"/>
                <a:cs typeface="Average"/>
                <a:sym typeface="Average"/>
              </a:rPr>
              <a:t>Halifax at night from sailing in the harbour</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FFFFFF"/>
              </a:solidFill>
              <a:latin typeface="Average"/>
              <a:ea typeface="Average"/>
              <a:cs typeface="Average"/>
              <a:sym typeface="Average"/>
            </a:endParaRPr>
          </a:p>
          <a:p>
            <a:pPr indent="0" lvl="0" marL="0" rtl="0" algn="l">
              <a:spcBef>
                <a:spcPts val="0"/>
              </a:spcBef>
              <a:spcAft>
                <a:spcPts val="0"/>
              </a:spcAft>
              <a:buNone/>
            </a:pPr>
            <a:r>
              <a:t/>
            </a:r>
            <a:endParaRPr sz="1500">
              <a:solidFill>
                <a:srgbClr val="AAAAAA"/>
              </a:solidFill>
              <a:latin typeface="Average"/>
              <a:ea typeface="Average"/>
              <a:cs typeface="Average"/>
              <a:sym typeface="Average"/>
            </a:endParaRPr>
          </a:p>
        </p:txBody>
      </p:sp>
      <p:pic>
        <p:nvPicPr>
          <p:cNvPr id="1018" name="Google Shape;1018;p70"/>
          <p:cNvPicPr preferRelativeResize="0"/>
          <p:nvPr/>
        </p:nvPicPr>
        <p:blipFill>
          <a:blip r:embed="rId3">
            <a:alphaModFix/>
          </a:blip>
          <a:stretch>
            <a:fillRect/>
          </a:stretch>
        </p:blipFill>
        <p:spPr>
          <a:xfrm>
            <a:off x="4581550" y="910287"/>
            <a:ext cx="4562451" cy="5947725"/>
          </a:xfrm>
          <a:prstGeom prst="rect">
            <a:avLst/>
          </a:prstGeom>
          <a:noFill/>
          <a:ln>
            <a:noFill/>
          </a:ln>
        </p:spPr>
      </p:pic>
      <p:sp>
        <p:nvSpPr>
          <p:cNvPr id="1019" name="Google Shape;1019;p70"/>
          <p:cNvSpPr txBox="1"/>
          <p:nvPr/>
        </p:nvSpPr>
        <p:spPr>
          <a:xfrm>
            <a:off x="4581600" y="0"/>
            <a:ext cx="4562400" cy="910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400">
                <a:solidFill>
                  <a:srgbClr val="FFFFFF"/>
                </a:solidFill>
                <a:latin typeface="Oswald"/>
                <a:ea typeface="Oswald"/>
                <a:cs typeface="Oswald"/>
                <a:sym typeface="Oswald"/>
              </a:rPr>
              <a:t>But while you are painting, please tell me one thing that has </a:t>
            </a:r>
            <a:r>
              <a:rPr lang="en" sz="2400">
                <a:solidFill>
                  <a:srgbClr val="FF0000"/>
                </a:solidFill>
                <a:latin typeface="Oswald"/>
                <a:ea typeface="Oswald"/>
                <a:cs typeface="Oswald"/>
                <a:sym typeface="Oswald"/>
              </a:rPr>
              <a:t>g</a:t>
            </a:r>
            <a:r>
              <a:rPr lang="en" sz="2400">
                <a:solidFill>
                  <a:srgbClr val="FF9900"/>
                </a:solidFill>
                <a:latin typeface="Oswald"/>
                <a:ea typeface="Oswald"/>
                <a:cs typeface="Oswald"/>
                <a:sym typeface="Oswald"/>
              </a:rPr>
              <a:t>o</a:t>
            </a:r>
            <a:r>
              <a:rPr lang="en" sz="2400">
                <a:solidFill>
                  <a:srgbClr val="FFFF00"/>
                </a:solidFill>
                <a:latin typeface="Oswald"/>
                <a:ea typeface="Oswald"/>
                <a:cs typeface="Oswald"/>
                <a:sym typeface="Oswald"/>
              </a:rPr>
              <a:t>r</a:t>
            </a:r>
            <a:r>
              <a:rPr lang="en" sz="2400">
                <a:solidFill>
                  <a:srgbClr val="00FF00"/>
                </a:solidFill>
                <a:latin typeface="Oswald"/>
                <a:ea typeface="Oswald"/>
                <a:cs typeface="Oswald"/>
                <a:sym typeface="Oswald"/>
              </a:rPr>
              <a:t>g</a:t>
            </a:r>
            <a:r>
              <a:rPr lang="en" sz="2400">
                <a:solidFill>
                  <a:srgbClr val="00FFFF"/>
                </a:solidFill>
                <a:latin typeface="Oswald"/>
                <a:ea typeface="Oswald"/>
                <a:cs typeface="Oswald"/>
                <a:sym typeface="Oswald"/>
              </a:rPr>
              <a:t>e</a:t>
            </a:r>
            <a:r>
              <a:rPr lang="en" sz="2400">
                <a:solidFill>
                  <a:srgbClr val="4A86E8"/>
                </a:solidFill>
                <a:latin typeface="Oswald"/>
                <a:ea typeface="Oswald"/>
                <a:cs typeface="Oswald"/>
                <a:sym typeface="Oswald"/>
              </a:rPr>
              <a:t>o</a:t>
            </a:r>
            <a:r>
              <a:rPr lang="en" sz="2400">
                <a:solidFill>
                  <a:srgbClr val="9900FF"/>
                </a:solidFill>
                <a:latin typeface="Oswald"/>
                <a:ea typeface="Oswald"/>
                <a:cs typeface="Oswald"/>
                <a:sym typeface="Oswald"/>
              </a:rPr>
              <a:t>u</a:t>
            </a:r>
            <a:r>
              <a:rPr lang="en" sz="2400">
                <a:solidFill>
                  <a:srgbClr val="FF00FF"/>
                </a:solidFill>
                <a:latin typeface="Oswald"/>
                <a:ea typeface="Oswald"/>
                <a:cs typeface="Oswald"/>
                <a:sym typeface="Oswald"/>
              </a:rPr>
              <a:t>s</a:t>
            </a:r>
            <a:r>
              <a:rPr lang="en" sz="2400">
                <a:solidFill>
                  <a:srgbClr val="FFFFFF"/>
                </a:solidFill>
                <a:latin typeface="Oswald"/>
                <a:ea typeface="Oswald"/>
                <a:cs typeface="Oswald"/>
                <a:sym typeface="Oswald"/>
              </a:rPr>
              <a:t> </a:t>
            </a:r>
            <a:r>
              <a:rPr lang="en" sz="2400">
                <a:solidFill>
                  <a:srgbClr val="FF0000"/>
                </a:solidFill>
                <a:latin typeface="Oswald"/>
                <a:ea typeface="Oswald"/>
                <a:cs typeface="Oswald"/>
                <a:sym typeface="Oswald"/>
              </a:rPr>
              <a:t>c</a:t>
            </a:r>
            <a:r>
              <a:rPr lang="en" sz="2400">
                <a:solidFill>
                  <a:srgbClr val="FF9900"/>
                </a:solidFill>
                <a:latin typeface="Oswald"/>
                <a:ea typeface="Oswald"/>
                <a:cs typeface="Oswald"/>
                <a:sym typeface="Oswald"/>
              </a:rPr>
              <a:t>o</a:t>
            </a:r>
            <a:r>
              <a:rPr lang="en" sz="2400">
                <a:solidFill>
                  <a:srgbClr val="FFFF00"/>
                </a:solidFill>
                <a:latin typeface="Oswald"/>
                <a:ea typeface="Oswald"/>
                <a:cs typeface="Oswald"/>
                <a:sym typeface="Oswald"/>
              </a:rPr>
              <a:t>l</a:t>
            </a:r>
            <a:r>
              <a:rPr lang="en" sz="2400">
                <a:solidFill>
                  <a:srgbClr val="00FF00"/>
                </a:solidFill>
                <a:latin typeface="Oswald"/>
                <a:ea typeface="Oswald"/>
                <a:cs typeface="Oswald"/>
                <a:sym typeface="Oswald"/>
              </a:rPr>
              <a:t>o</a:t>
            </a:r>
            <a:r>
              <a:rPr lang="en" sz="2400">
                <a:solidFill>
                  <a:srgbClr val="00FFFF"/>
                </a:solidFill>
                <a:latin typeface="Oswald"/>
                <a:ea typeface="Oswald"/>
                <a:cs typeface="Oswald"/>
                <a:sym typeface="Oswald"/>
              </a:rPr>
              <a:t>u</a:t>
            </a:r>
            <a:r>
              <a:rPr lang="en" sz="2400">
                <a:solidFill>
                  <a:srgbClr val="4A86E8"/>
                </a:solidFill>
                <a:latin typeface="Oswald"/>
                <a:ea typeface="Oswald"/>
                <a:cs typeface="Oswald"/>
                <a:sym typeface="Oswald"/>
              </a:rPr>
              <a:t>r</a:t>
            </a:r>
            <a:r>
              <a:rPr lang="en" sz="2400">
                <a:solidFill>
                  <a:srgbClr val="FFFFFF"/>
                </a:solidFill>
                <a:latin typeface="Oswald"/>
                <a:ea typeface="Oswald"/>
                <a:cs typeface="Oswald"/>
                <a:sym typeface="Oswald"/>
              </a:rPr>
              <a:t>.</a:t>
            </a:r>
            <a:endParaRPr sz="2400">
              <a:solidFill>
                <a:srgbClr val="FFFFFF"/>
              </a:solidFill>
              <a:latin typeface="Oswald"/>
              <a:ea typeface="Oswald"/>
              <a:cs typeface="Oswald"/>
              <a:sym typeface="Oswa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23" name="Shape 1023"/>
        <p:cNvGrpSpPr/>
        <p:nvPr/>
      </p:nvGrpSpPr>
      <p:grpSpPr>
        <a:xfrm>
          <a:off x="0" y="0"/>
          <a:ext cx="0" cy="0"/>
          <a:chOff x="0" y="0"/>
          <a:chExt cx="0" cy="0"/>
        </a:xfrm>
      </p:grpSpPr>
      <p:sp>
        <p:nvSpPr>
          <p:cNvPr descr="All text" id="1024" name="Google Shape;1024;p71"/>
          <p:cNvSpPr txBox="1"/>
          <p:nvPr/>
        </p:nvSpPr>
        <p:spPr>
          <a:xfrm>
            <a:off x="0" y="6051300"/>
            <a:ext cx="9144000" cy="80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FFFFFF"/>
                </a:solidFill>
                <a:latin typeface="Oswald"/>
                <a:ea typeface="Oswald"/>
                <a:cs typeface="Oswald"/>
                <a:sym typeface="Oswald"/>
              </a:rPr>
              <a:t>Next class we are starting a three day painting. Send me a picture!</a:t>
            </a:r>
            <a:endParaRPr sz="2800">
              <a:solidFill>
                <a:srgbClr val="FFFFFF"/>
              </a:solidFill>
              <a:latin typeface="Oswald"/>
              <a:ea typeface="Oswald"/>
              <a:cs typeface="Oswald"/>
              <a:sym typeface="Oswald"/>
            </a:endParaRPr>
          </a:p>
        </p:txBody>
      </p:sp>
      <p:pic>
        <p:nvPicPr>
          <p:cNvPr id="1025" name="Google Shape;1025;p71"/>
          <p:cNvPicPr preferRelativeResize="0"/>
          <p:nvPr/>
        </p:nvPicPr>
        <p:blipFill>
          <a:blip r:embed="rId3">
            <a:alphaModFix/>
          </a:blip>
          <a:stretch>
            <a:fillRect/>
          </a:stretch>
        </p:blipFill>
        <p:spPr>
          <a:xfrm>
            <a:off x="656450" y="0"/>
            <a:ext cx="7831098" cy="6051301"/>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9" name="Shape 1029"/>
        <p:cNvGrpSpPr/>
        <p:nvPr/>
      </p:nvGrpSpPr>
      <p:grpSpPr>
        <a:xfrm>
          <a:off x="0" y="0"/>
          <a:ext cx="0" cy="0"/>
          <a:chOff x="0" y="0"/>
          <a:chExt cx="0" cy="0"/>
        </a:xfrm>
      </p:grpSpPr>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33" name="Shape 1033"/>
        <p:cNvGrpSpPr/>
        <p:nvPr/>
      </p:nvGrpSpPr>
      <p:grpSpPr>
        <a:xfrm>
          <a:off x="0" y="0"/>
          <a:ext cx="0" cy="0"/>
          <a:chOff x="0" y="0"/>
          <a:chExt cx="0" cy="0"/>
        </a:xfrm>
      </p:grpSpPr>
      <p:pic>
        <p:nvPicPr>
          <p:cNvPr id="1034" name="Google Shape;1034;p73"/>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1035" name="Google Shape;1035;p73"/>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30"/>
          <p:cNvSpPr txBox="1"/>
          <p:nvPr/>
        </p:nvSpPr>
        <p:spPr>
          <a:xfrm>
            <a:off x="5486400" y="100"/>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Amy Ordoveza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(Nova Scotia)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lang="en" sz="2400" u="sng">
                <a:solidFill>
                  <a:schemeClr val="hlink"/>
                </a:solidFill>
                <a:latin typeface="Cabin"/>
                <a:ea typeface="Cabin"/>
                <a:cs typeface="Cabin"/>
                <a:sym typeface="Cabin"/>
                <a:hlinkClick r:id="rId3"/>
              </a:rPr>
              <a:t>@amy_ordoveza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Daisy and Butterfly</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2023</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4" x 5"</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on wood</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Another submission for this year's Pre-Shrunk show @argyle_fine_art</a:t>
            </a:r>
            <a:endParaRPr sz="2400">
              <a:solidFill>
                <a:srgbClr val="B7B7B7"/>
              </a:solidFill>
              <a:latin typeface="Cabin"/>
              <a:ea typeface="Cabin"/>
              <a:cs typeface="Cabin"/>
              <a:sym typeface="Cabin"/>
            </a:endParaRPr>
          </a:p>
        </p:txBody>
      </p:sp>
      <p:pic>
        <p:nvPicPr>
          <p:cNvPr id="146" name="Google Shape;146;p30"/>
          <p:cNvPicPr preferRelativeResize="0"/>
          <p:nvPr/>
        </p:nvPicPr>
        <p:blipFill>
          <a:blip r:embed="rId4">
            <a:alphaModFix/>
          </a:blip>
          <a:stretch>
            <a:fillRect/>
          </a:stretch>
        </p:blipFill>
        <p:spPr>
          <a:xfrm>
            <a:off x="0" y="100"/>
            <a:ext cx="5432074"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1"/>
          <p:cNvSpPr txBox="1"/>
          <p:nvPr/>
        </p:nvSpPr>
        <p:spPr>
          <a:xfrm>
            <a:off x="3858150" y="100"/>
            <a:ext cx="52860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Julie Beck</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(Boston)</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u="sng">
                <a:solidFill>
                  <a:schemeClr val="hlink"/>
                </a:solidFill>
                <a:latin typeface="Cabin"/>
                <a:ea typeface="Cabin"/>
                <a:cs typeface="Cabin"/>
                <a:sym typeface="Cabin"/>
                <a:hlinkClick r:id="rId3"/>
              </a:rPr>
              <a:t>@juliebcreative</a:t>
            </a:r>
            <a:endParaRPr i="1"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artwork painted in tiles of colour</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2024</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Oil painting on canvas</a:t>
            </a:r>
            <a:endParaRPr sz="2400">
              <a:solidFill>
                <a:srgbClr val="B7B7B7"/>
              </a:solidFill>
              <a:latin typeface="Cabin"/>
              <a:ea typeface="Cabin"/>
              <a:cs typeface="Cabin"/>
              <a:sym typeface="Cabin"/>
            </a:endParaRPr>
          </a:p>
        </p:txBody>
      </p:sp>
      <p:pic>
        <p:nvPicPr>
          <p:cNvPr id="152" name="Google Shape;152;p31" title="Julie Beck (Boston) @juliebcreative, artwork painted in tiles of colour, 2024. Oil painting on canvas.mp4">
            <a:hlinkClick r:id="rId4"/>
          </p:cNvPr>
          <p:cNvPicPr preferRelativeResize="0"/>
          <p:nvPr/>
        </p:nvPicPr>
        <p:blipFill>
          <a:blip r:embed="rId5">
            <a:alphaModFix/>
          </a:blip>
          <a:stretch>
            <a:fillRect/>
          </a:stretch>
        </p:blipFill>
        <p:spPr>
          <a:xfrm>
            <a:off x="0" y="100"/>
            <a:ext cx="385762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10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 name="Shape 156"/>
        <p:cNvGrpSpPr/>
        <p:nvPr/>
      </p:nvGrpSpPr>
      <p:grpSpPr>
        <a:xfrm>
          <a:off x="0" y="0"/>
          <a:ext cx="0" cy="0"/>
          <a:chOff x="0" y="0"/>
          <a:chExt cx="0" cy="0"/>
        </a:xfrm>
      </p:grpSpPr>
      <p:sp>
        <p:nvSpPr>
          <p:cNvPr id="157" name="Google Shape;157;p32"/>
          <p:cNvSpPr txBox="1"/>
          <p:nvPr/>
        </p:nvSpPr>
        <p:spPr>
          <a:xfrm>
            <a:off x="3858775" y="100"/>
            <a:ext cx="52851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Ulmann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lang="en" sz="2400" u="sng">
                <a:solidFill>
                  <a:schemeClr val="hlink"/>
                </a:solidFill>
                <a:latin typeface="Cabin"/>
                <a:ea typeface="Cabin"/>
                <a:cs typeface="Cabin"/>
                <a:sym typeface="Cabin"/>
                <a:hlinkClick r:id="rId3"/>
              </a:rPr>
              <a:t>@m.ulmann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Unmasking 2022</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Masking tape and acrylic paint on canvas</a:t>
            </a:r>
            <a:endParaRPr sz="2400">
              <a:solidFill>
                <a:srgbClr val="B7B7B7"/>
              </a:solidFill>
              <a:latin typeface="Cabin"/>
              <a:ea typeface="Cabin"/>
              <a:cs typeface="Cabin"/>
              <a:sym typeface="Cabin"/>
            </a:endParaRPr>
          </a:p>
        </p:txBody>
      </p:sp>
      <p:pic>
        <p:nvPicPr>
          <p:cNvPr id="158" name="Google Shape;158;p32" title="Ulmann acrylic paint peeling.mp4">
            <a:hlinkClick r:id="rId4"/>
          </p:cNvPr>
          <p:cNvPicPr preferRelativeResize="0"/>
          <p:nvPr/>
        </p:nvPicPr>
        <p:blipFill>
          <a:blip r:embed="rId5">
            <a:alphaModFix/>
          </a:blip>
          <a:stretch>
            <a:fillRect/>
          </a:stretch>
        </p:blipFill>
        <p:spPr>
          <a:xfrm>
            <a:off x="0" y="0"/>
            <a:ext cx="3858768"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3"/>
          <p:cNvSpPr txBox="1"/>
          <p:nvPr/>
        </p:nvSpPr>
        <p:spPr>
          <a:xfrm>
            <a:off x="-75" y="6170275"/>
            <a:ext cx="9144000" cy="6879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Tom Thomson</a:t>
            </a:r>
            <a:r>
              <a:rPr lang="en" sz="2400">
                <a:solidFill>
                  <a:srgbClr val="B7B7B7"/>
                </a:solidFill>
                <a:latin typeface="Cabin"/>
                <a:ea typeface="Cabin"/>
                <a:cs typeface="Cabin"/>
                <a:sym typeface="Cabin"/>
              </a:rPr>
              <a:t> </a:t>
            </a:r>
            <a:r>
              <a:rPr i="1" lang="en" sz="2400">
                <a:solidFill>
                  <a:srgbClr val="CCCCCC"/>
                </a:solidFill>
                <a:latin typeface="Cabin"/>
                <a:ea typeface="Cabin"/>
                <a:cs typeface="Cabin"/>
                <a:sym typeface="Cabin"/>
              </a:rPr>
              <a:t>(Canada)</a:t>
            </a:r>
            <a:r>
              <a:rPr lang="en" sz="2400">
                <a:solidFill>
                  <a:srgbClr val="B7B7B7"/>
                </a:solidFill>
                <a:latin typeface="Cabin"/>
                <a:ea typeface="Cabin"/>
                <a:cs typeface="Cabin"/>
                <a:sym typeface="Cabin"/>
              </a:rPr>
              <a:t>, </a:t>
            </a:r>
            <a:r>
              <a:rPr b="1" i="1" lang="en" sz="2400">
                <a:solidFill>
                  <a:srgbClr val="FFFFFF"/>
                </a:solidFill>
                <a:latin typeface="Cabin"/>
                <a:ea typeface="Cabin"/>
                <a:cs typeface="Cabin"/>
                <a:sym typeface="Cabin"/>
              </a:rPr>
              <a:t>Algonquin Park</a:t>
            </a:r>
            <a:r>
              <a:rPr lang="en" sz="2400">
                <a:solidFill>
                  <a:srgbClr val="B7B7B7"/>
                </a:solidFill>
                <a:latin typeface="Cabin"/>
                <a:ea typeface="Cabin"/>
                <a:cs typeface="Cabin"/>
                <a:sym typeface="Cabin"/>
              </a:rPr>
              <a:t>, 1916</a:t>
            </a:r>
            <a:endParaRPr b="1" sz="2400">
              <a:solidFill>
                <a:srgbClr val="FFFFFF"/>
              </a:solidFill>
              <a:latin typeface="Cabin"/>
              <a:ea typeface="Cabin"/>
              <a:cs typeface="Cabin"/>
              <a:sym typeface="Cabin"/>
            </a:endParaRPr>
          </a:p>
        </p:txBody>
      </p:sp>
      <p:pic>
        <p:nvPicPr>
          <p:cNvPr id="164" name="Google Shape;164;p33"/>
          <p:cNvPicPr preferRelativeResize="0"/>
          <p:nvPr/>
        </p:nvPicPr>
        <p:blipFill>
          <a:blip r:embed="rId3">
            <a:alphaModFix/>
          </a:blip>
          <a:stretch>
            <a:fillRect/>
          </a:stretch>
        </p:blipFill>
        <p:spPr>
          <a:xfrm>
            <a:off x="760125" y="0"/>
            <a:ext cx="7623604" cy="6170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34"/>
          <p:cNvSpPr txBox="1"/>
          <p:nvPr/>
        </p:nvSpPr>
        <p:spPr>
          <a:xfrm>
            <a:off x="3858775" y="5711525"/>
            <a:ext cx="5285100" cy="11466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Derin </a:t>
            </a:r>
            <a:r>
              <a:rPr i="1" lang="en" sz="2400">
                <a:solidFill>
                  <a:srgbClr val="B7B7B7"/>
                </a:solidFill>
                <a:latin typeface="Cabin"/>
                <a:ea typeface="Cabin"/>
                <a:cs typeface="Cabin"/>
                <a:sym typeface="Cabin"/>
              </a:rPr>
              <a:t>(South Carolina) </a:t>
            </a:r>
            <a:r>
              <a:rPr i="1" lang="en" sz="2400" u="sng">
                <a:solidFill>
                  <a:schemeClr val="hlink"/>
                </a:solidFill>
                <a:latin typeface="Cabin"/>
                <a:ea typeface="Cabin"/>
                <a:cs typeface="Cabin"/>
                <a:sym typeface="Cabin"/>
                <a:hlinkClick r:id="rId3"/>
              </a:rPr>
              <a:t>@Baldartist_</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Starting a portrait in paint</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2022</a:t>
            </a:r>
            <a:endParaRPr sz="2400">
              <a:solidFill>
                <a:srgbClr val="B7B7B7"/>
              </a:solidFill>
              <a:latin typeface="Cabin"/>
              <a:ea typeface="Cabin"/>
              <a:cs typeface="Cabin"/>
              <a:sym typeface="Cabin"/>
            </a:endParaRPr>
          </a:p>
        </p:txBody>
      </p:sp>
      <p:pic>
        <p:nvPicPr>
          <p:cNvPr id="170" name="Google Shape;170;p34" title="Derin - Starting a portrait in paint.mp4">
            <a:hlinkClick r:id="rId4"/>
          </p:cNvPr>
          <p:cNvPicPr preferRelativeResize="0"/>
          <p:nvPr/>
        </p:nvPicPr>
        <p:blipFill>
          <a:blip r:embed="rId5">
            <a:alphaModFix/>
          </a:blip>
          <a:stretch>
            <a:fillRect/>
          </a:stretch>
        </p:blipFill>
        <p:spPr>
          <a:xfrm>
            <a:off x="0" y="0"/>
            <a:ext cx="3858775" cy="6858000"/>
          </a:xfrm>
          <a:prstGeom prst="rect">
            <a:avLst/>
          </a:prstGeom>
          <a:noFill/>
          <a:ln>
            <a:noFill/>
          </a:ln>
        </p:spPr>
      </p:pic>
      <p:pic>
        <p:nvPicPr>
          <p:cNvPr id="171" name="Google Shape;171;p34"/>
          <p:cNvPicPr preferRelativeResize="0"/>
          <p:nvPr/>
        </p:nvPicPr>
        <p:blipFill>
          <a:blip r:embed="rId6">
            <a:alphaModFix/>
          </a:blip>
          <a:stretch>
            <a:fillRect/>
          </a:stretch>
        </p:blipFill>
        <p:spPr>
          <a:xfrm>
            <a:off x="4700012" y="0"/>
            <a:ext cx="3858774" cy="545522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1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